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147376802" r:id="rId2"/>
    <p:sldId id="2147376803" r:id="rId3"/>
    <p:sldId id="2147376811" r:id="rId4"/>
    <p:sldId id="2147376812" r:id="rId5"/>
    <p:sldId id="2147376818" r:id="rId6"/>
    <p:sldId id="2147376817" r:id="rId7"/>
    <p:sldId id="2147376816" r:id="rId8"/>
    <p:sldId id="2147376815" r:id="rId9"/>
    <p:sldId id="214737681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6C"/>
    <a:srgbClr val="12425F"/>
    <a:srgbClr val="FFFF00"/>
    <a:srgbClr val="065C81"/>
    <a:srgbClr val="136584"/>
    <a:srgbClr val="007BAF"/>
    <a:srgbClr val="105185"/>
    <a:srgbClr val="2C84C4"/>
    <a:srgbClr val="1876B6"/>
    <a:srgbClr val="217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90" autoAdjust="0"/>
  </p:normalViewPr>
  <p:slideViewPr>
    <p:cSldViewPr snapToGrid="0">
      <p:cViewPr varScale="1">
        <p:scale>
          <a:sx n="62" d="100"/>
          <a:sy n="62" d="100"/>
        </p:scale>
        <p:origin x="7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DD591-CC08-430E-9EAA-88AD56D757F7}" type="datetimeFigureOut">
              <a:rPr lang="ms-MY" smtClean="0"/>
              <a:t>7/01/2025</a:t>
            </a:fld>
            <a:endParaRPr lang="ms-MY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text</a:t>
            </a:r>
            <a:r>
              <a:rPr lang="ms-MY" dirty="0"/>
              <a:t> </a:t>
            </a:r>
            <a:r>
              <a:rPr lang="ms-MY" dirty="0" err="1"/>
              <a:t>styles</a:t>
            </a:r>
            <a:endParaRPr lang="ms-MY" dirty="0"/>
          </a:p>
          <a:p>
            <a:pPr lvl="1"/>
            <a:r>
              <a:rPr lang="ms-MY" dirty="0" err="1"/>
              <a:t>Second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2"/>
            <a:r>
              <a:rPr lang="ms-MY" dirty="0" err="1"/>
              <a:t>Third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3"/>
            <a:r>
              <a:rPr lang="ms-MY" dirty="0" err="1"/>
              <a:t>Fourth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4"/>
            <a:r>
              <a:rPr lang="ms-MY" dirty="0" err="1"/>
              <a:t>Fifth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58EE-A2BA-4046-A8EB-C82C81685B65}" type="slidenum">
              <a:rPr lang="ms-MY" smtClean="0"/>
              <a:t>‹#›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81218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3CC332-4047-454C-B8FC-2656B6255219}"/>
              </a:ext>
            </a:extLst>
          </p:cNvPr>
          <p:cNvSpPr/>
          <p:nvPr userDrawn="1"/>
        </p:nvSpPr>
        <p:spPr>
          <a:xfrm>
            <a:off x="0" y="0"/>
            <a:ext cx="12192000" cy="664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EAC96-FDFF-46EA-87D1-3741B9BD5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title</a:t>
            </a:r>
            <a:r>
              <a:rPr lang="ms-MY" dirty="0"/>
              <a:t> </a:t>
            </a:r>
            <a:r>
              <a:rPr lang="ms-MY" dirty="0" err="1"/>
              <a:t>style</a:t>
            </a:r>
            <a:endParaRPr lang="ms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66A32-6F3C-4367-A322-19F9E9024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subtitle</a:t>
            </a:r>
            <a:r>
              <a:rPr lang="ms-MY" dirty="0"/>
              <a:t> </a:t>
            </a:r>
            <a:r>
              <a:rPr lang="ms-MY" dirty="0" err="1"/>
              <a:t>style</a:t>
            </a:r>
            <a:endParaRPr lang="ms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2A150-C1B7-4312-A100-543FB8F7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ms-MY" smtClean="0"/>
              <a:t>7/01/2025</a:t>
            </a:fld>
            <a:endParaRPr lang="ms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D7622-3C79-4063-92EC-4EA9AFCC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E201-F068-4536-AAF2-A1492A28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ms-MY" smtClean="0"/>
              <a:t>‹#›</a:t>
            </a:fld>
            <a:endParaRPr lang="ms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FEAFF-47DA-41C5-81AD-EBF930274C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03" y="303492"/>
            <a:ext cx="2070395" cy="1234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8DE862-9448-49EF-8A34-0435B12AC75C}"/>
              </a:ext>
            </a:extLst>
          </p:cNvPr>
          <p:cNvSpPr/>
          <p:nvPr userDrawn="1"/>
        </p:nvSpPr>
        <p:spPr>
          <a:xfrm>
            <a:off x="0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B1413A-44F1-4531-AAC6-76F79B839D14}"/>
              </a:ext>
            </a:extLst>
          </p:cNvPr>
          <p:cNvSpPr/>
          <p:nvPr userDrawn="1"/>
        </p:nvSpPr>
        <p:spPr>
          <a:xfrm>
            <a:off x="9799782" y="6640946"/>
            <a:ext cx="2392218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559E4-834B-4DE9-9C35-574CA2836C0E}"/>
              </a:ext>
            </a:extLst>
          </p:cNvPr>
          <p:cNvSpPr txBox="1"/>
          <p:nvPr userDrawn="1"/>
        </p:nvSpPr>
        <p:spPr>
          <a:xfrm>
            <a:off x="117189" y="6588489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200" dirty="0">
                <a:solidFill>
                  <a:schemeClr val="bg1"/>
                </a:solidFill>
                <a:latin typeface="Arial Narrow" panose="020B0606020202030204" pitchFamily="34" charset="0"/>
              </a:rPr>
              <a:t>|          Jabatan Digital Negara (JDN)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F9DA7F-F83C-4BE5-B687-3133DD44D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A0A0FE-FB53-4895-8C92-C3B2702658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7" y="5965241"/>
            <a:ext cx="1525844" cy="60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C357EC-E0D3-4901-A150-CF6CD86D69F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99782" y="6169485"/>
            <a:ext cx="2251217" cy="2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B602-C7FE-4295-B667-37465BA3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AA41-E659-431F-AF39-1F7997F1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9C55-4EE1-426E-AB33-F967B50BC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B01A5-B7E2-432C-8D26-668A9787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23985-BDB4-4E48-9AC7-DAA319A8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AB266-E27D-497D-9281-3512848D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036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9A12-DC0C-42A1-8741-AF3266E8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71C98-31C9-407A-8D62-B25E55FEC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21862-9068-4E44-93C7-9305455E6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96042-25CD-4759-8B03-0C14E1F5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3EB87-0642-43C6-B303-1D712B44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2FF50-E8E1-4399-881C-347F55F6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463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69138-4B11-42B9-B330-A138609E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4AD2A-C105-48CB-BCF6-B88696C7C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F6867-B0C9-4BAD-B463-BF094281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7660-EABC-428F-AD0C-6347B36F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A1972-CB34-4058-9789-7E5ADB2E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881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AF706-4B12-4DB9-9746-3EBAD2F2B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B9A0C-301F-404A-9C33-B006DFA03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3CD4C-988A-440B-89BA-AEA57D4B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1BDC6-28EE-4693-A1B2-1757B69E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9549C-3CC0-43F7-8CE6-8417333D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362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7DBC4B-461C-4068-88E2-27500F94B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4" b="60000"/>
          <a:stretch/>
        </p:blipFill>
        <p:spPr>
          <a:xfrm rot="10800000">
            <a:off x="0" y="5302467"/>
            <a:ext cx="4370664" cy="15593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8EE4C1-D4D7-4805-B323-F9DEF8957D22}"/>
              </a:ext>
            </a:extLst>
          </p:cNvPr>
          <p:cNvSpPr/>
          <p:nvPr userDrawn="1"/>
        </p:nvSpPr>
        <p:spPr>
          <a:xfrm>
            <a:off x="0" y="0"/>
            <a:ext cx="838199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4072-56D3-47F7-895B-DC02E234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4BD3-6EFE-4667-8A7C-FB5698A0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5508-B10D-4A4E-A979-A681E5E7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39F17-49A3-4C76-B6A0-15209F798620}"/>
              </a:ext>
            </a:extLst>
          </p:cNvPr>
          <p:cNvSpPr/>
          <p:nvPr userDrawn="1"/>
        </p:nvSpPr>
        <p:spPr>
          <a:xfrm>
            <a:off x="0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46925-6B34-4DE7-A8D3-85AAB7EB70D6}"/>
              </a:ext>
            </a:extLst>
          </p:cNvPr>
          <p:cNvSpPr/>
          <p:nvPr userDrawn="1"/>
        </p:nvSpPr>
        <p:spPr>
          <a:xfrm>
            <a:off x="9799782" y="6640946"/>
            <a:ext cx="2392218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5A7F7-27AD-4332-9972-23255C051DB7}"/>
              </a:ext>
            </a:extLst>
          </p:cNvPr>
          <p:cNvSpPr/>
          <p:nvPr userDrawn="1"/>
        </p:nvSpPr>
        <p:spPr>
          <a:xfrm>
            <a:off x="838200" y="0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42BE5-B23E-4400-AF35-4137C03E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2" y="133236"/>
            <a:ext cx="10619988" cy="315912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80A48970-1D93-4566-9EF1-DCAC0291D3BF}"/>
              </a:ext>
            </a:extLst>
          </p:cNvPr>
          <p:cNvSpPr/>
          <p:nvPr userDrawn="1"/>
        </p:nvSpPr>
        <p:spPr>
          <a:xfrm rot="5400000">
            <a:off x="11618047" y="6434050"/>
            <a:ext cx="365124" cy="343949"/>
          </a:xfrm>
          <a:prstGeom prst="flowChartPreparation">
            <a:avLst/>
          </a:prstGeom>
          <a:solidFill>
            <a:schemeClr val="bg1"/>
          </a:solidFill>
          <a:ln w="28575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AEB6-9063-4146-8774-BC0603DC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915" y="6423462"/>
            <a:ext cx="389389" cy="365125"/>
          </a:xfrm>
        </p:spPr>
        <p:txBody>
          <a:bodyPr/>
          <a:lstStyle>
            <a:lvl1pPr algn="ctr"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3EADB-D124-4CDF-BAE8-4130DC449969}" type="slidenum">
              <a:rPr lang="en-MY" smtClean="0"/>
              <a:pPr/>
              <a:t>‹#›</a:t>
            </a:fld>
            <a:endParaRPr lang="en-MY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8CED5-723D-4640-9C3C-433D32569507}"/>
              </a:ext>
            </a:extLst>
          </p:cNvPr>
          <p:cNvGrpSpPr/>
          <p:nvPr userDrawn="1"/>
        </p:nvGrpSpPr>
        <p:grpSpPr>
          <a:xfrm>
            <a:off x="167989" y="151331"/>
            <a:ext cx="356699" cy="266031"/>
            <a:chOff x="532301" y="894078"/>
            <a:chExt cx="356699" cy="26603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732A57-3537-4D31-ADD6-F74F14CE5BEB}"/>
                </a:ext>
              </a:extLst>
            </p:cNvPr>
            <p:cNvSpPr/>
            <p:nvPr userDrawn="1"/>
          </p:nvSpPr>
          <p:spPr>
            <a:xfrm>
              <a:off x="532301" y="894078"/>
              <a:ext cx="356699" cy="266031"/>
            </a:xfrm>
            <a:prstGeom prst="roundRect">
              <a:avLst>
                <a:gd name="adj" fmla="val 35255"/>
              </a:avLst>
            </a:prstGeom>
            <a:noFill/>
            <a:ln w="19050"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9991BC-55C4-47EA-B3ED-6C5888CE41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972462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E46932-DF65-4C64-9BF3-333D9BB302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1021019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502C2A-9C3F-4566-AD1B-48BDE64E4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1071819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9678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8EE4C1-D4D7-4805-B323-F9DEF8957D22}"/>
              </a:ext>
            </a:extLst>
          </p:cNvPr>
          <p:cNvSpPr/>
          <p:nvPr userDrawn="1"/>
        </p:nvSpPr>
        <p:spPr>
          <a:xfrm>
            <a:off x="0" y="0"/>
            <a:ext cx="838199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4072-56D3-47F7-895B-DC02E234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4BD3-6EFE-4667-8A7C-FB5698A0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5508-B10D-4A4E-A979-A681E5E7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39F17-49A3-4C76-B6A0-15209F798620}"/>
              </a:ext>
            </a:extLst>
          </p:cNvPr>
          <p:cNvSpPr/>
          <p:nvPr userDrawn="1"/>
        </p:nvSpPr>
        <p:spPr>
          <a:xfrm>
            <a:off x="0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46925-6B34-4DE7-A8D3-85AAB7EB70D6}"/>
              </a:ext>
            </a:extLst>
          </p:cNvPr>
          <p:cNvSpPr/>
          <p:nvPr userDrawn="1"/>
        </p:nvSpPr>
        <p:spPr>
          <a:xfrm>
            <a:off x="9799782" y="6640946"/>
            <a:ext cx="2392218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5A7F7-27AD-4332-9972-23255C051DB7}"/>
              </a:ext>
            </a:extLst>
          </p:cNvPr>
          <p:cNvSpPr/>
          <p:nvPr userDrawn="1"/>
        </p:nvSpPr>
        <p:spPr>
          <a:xfrm>
            <a:off x="838200" y="0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42BE5-B23E-4400-AF35-4137C03E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2" y="133236"/>
            <a:ext cx="10619988" cy="315912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80A48970-1D93-4566-9EF1-DCAC0291D3BF}"/>
              </a:ext>
            </a:extLst>
          </p:cNvPr>
          <p:cNvSpPr/>
          <p:nvPr userDrawn="1"/>
        </p:nvSpPr>
        <p:spPr>
          <a:xfrm rot="5400000">
            <a:off x="11618047" y="6434050"/>
            <a:ext cx="365124" cy="343949"/>
          </a:xfrm>
          <a:prstGeom prst="flowChartPreparation">
            <a:avLst/>
          </a:prstGeom>
          <a:solidFill>
            <a:schemeClr val="bg1"/>
          </a:solidFill>
          <a:ln w="28575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AEB6-9063-4146-8774-BC0603DC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915" y="6423462"/>
            <a:ext cx="389389" cy="365125"/>
          </a:xfrm>
        </p:spPr>
        <p:txBody>
          <a:bodyPr/>
          <a:lstStyle>
            <a:lvl1pPr algn="ctr"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3EADB-D124-4CDF-BAE8-4130DC449969}" type="slidenum">
              <a:rPr lang="en-MY" smtClean="0"/>
              <a:pPr/>
              <a:t>‹#›</a:t>
            </a:fld>
            <a:endParaRPr lang="en-MY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8CED5-723D-4640-9C3C-433D32569507}"/>
              </a:ext>
            </a:extLst>
          </p:cNvPr>
          <p:cNvGrpSpPr/>
          <p:nvPr userDrawn="1"/>
        </p:nvGrpSpPr>
        <p:grpSpPr>
          <a:xfrm>
            <a:off x="167989" y="151331"/>
            <a:ext cx="356699" cy="266031"/>
            <a:chOff x="532301" y="894078"/>
            <a:chExt cx="356699" cy="26603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732A57-3537-4D31-ADD6-F74F14CE5BEB}"/>
                </a:ext>
              </a:extLst>
            </p:cNvPr>
            <p:cNvSpPr/>
            <p:nvPr userDrawn="1"/>
          </p:nvSpPr>
          <p:spPr>
            <a:xfrm>
              <a:off x="532301" y="894078"/>
              <a:ext cx="356699" cy="266031"/>
            </a:xfrm>
            <a:prstGeom prst="roundRect">
              <a:avLst>
                <a:gd name="adj" fmla="val 35255"/>
              </a:avLst>
            </a:prstGeom>
            <a:noFill/>
            <a:ln w="19050"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9991BC-55C4-47EA-B3ED-6C5888CE41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972462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E46932-DF65-4C64-9BF3-333D9BB302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1021019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502C2A-9C3F-4566-AD1B-48BDE64E4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55" y="1071819"/>
              <a:ext cx="197190" cy="0"/>
            </a:xfrm>
            <a:prstGeom prst="line">
              <a:avLst/>
            </a:prstGeom>
            <a:ln w="19050"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BF7217-B872-4F73-83B4-51A3A8F2F140}"/>
              </a:ext>
            </a:extLst>
          </p:cNvPr>
          <p:cNvGrpSpPr/>
          <p:nvPr userDrawn="1"/>
        </p:nvGrpSpPr>
        <p:grpSpPr>
          <a:xfrm>
            <a:off x="11503582" y="228274"/>
            <a:ext cx="453005" cy="125835"/>
            <a:chOff x="1870745" y="1124125"/>
            <a:chExt cx="453005" cy="12583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D83F74-6B98-4F5B-84ED-611575AD0729}"/>
                </a:ext>
              </a:extLst>
            </p:cNvPr>
            <p:cNvSpPr/>
            <p:nvPr userDrawn="1"/>
          </p:nvSpPr>
          <p:spPr>
            <a:xfrm>
              <a:off x="1870745" y="1124125"/>
              <a:ext cx="125835" cy="125835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AECFBF-425B-40AB-B888-8A54F0688C82}"/>
                </a:ext>
              </a:extLst>
            </p:cNvPr>
            <p:cNvSpPr/>
            <p:nvPr userDrawn="1"/>
          </p:nvSpPr>
          <p:spPr>
            <a:xfrm>
              <a:off x="2034330" y="1124125"/>
              <a:ext cx="125835" cy="12583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8E90C4-27EB-46A4-9797-2D44A507E07E}"/>
                </a:ext>
              </a:extLst>
            </p:cNvPr>
            <p:cNvSpPr/>
            <p:nvPr userDrawn="1"/>
          </p:nvSpPr>
          <p:spPr>
            <a:xfrm>
              <a:off x="2197915" y="1124125"/>
              <a:ext cx="125835" cy="1258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61B6834-7B1B-4F79-8B23-6CEDEE22B38E}"/>
              </a:ext>
            </a:extLst>
          </p:cNvPr>
          <p:cNvSpPr txBox="1"/>
          <p:nvPr userDrawn="1"/>
        </p:nvSpPr>
        <p:spPr>
          <a:xfrm>
            <a:off x="117189" y="6588489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  <a:latin typeface="Arial Narrow" panose="020B0606020202030204" pitchFamily="34" charset="0"/>
              </a:rPr>
              <a:t>|          </a:t>
            </a:r>
            <a:r>
              <a:rPr lang="en-MY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Jabatan</a:t>
            </a:r>
            <a:r>
              <a:rPr lang="en-MY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Digital Negara (JDN)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5BDC89-0C15-4C41-B858-CED36F3CEC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89" y="3294514"/>
            <a:ext cx="4739652" cy="33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35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7DBC4B-461C-4068-88E2-27500F94B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4" b="60000"/>
          <a:stretch/>
        </p:blipFill>
        <p:spPr>
          <a:xfrm rot="10800000">
            <a:off x="0" y="5302467"/>
            <a:ext cx="4370664" cy="15593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8EE4C1-D4D7-4805-B323-F9DEF8957D22}"/>
              </a:ext>
            </a:extLst>
          </p:cNvPr>
          <p:cNvSpPr/>
          <p:nvPr userDrawn="1"/>
        </p:nvSpPr>
        <p:spPr>
          <a:xfrm>
            <a:off x="244604" y="0"/>
            <a:ext cx="593596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4072-56D3-47F7-895B-DC02E234A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24BD3-6EFE-4667-8A7C-FB5698A0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5508-B10D-4A4E-A979-A681E5E7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DF18F8-FC53-4663-A3D7-17FF321971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8"/>
            <a:ext cx="489208" cy="562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339F17-49A3-4C76-B6A0-15209F798620}"/>
              </a:ext>
            </a:extLst>
          </p:cNvPr>
          <p:cNvSpPr/>
          <p:nvPr userDrawn="1"/>
        </p:nvSpPr>
        <p:spPr>
          <a:xfrm>
            <a:off x="0" y="6640944"/>
            <a:ext cx="10584873" cy="217056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46925-6B34-4DE7-A8D3-85AAB7EB70D6}"/>
              </a:ext>
            </a:extLst>
          </p:cNvPr>
          <p:cNvSpPr/>
          <p:nvPr userDrawn="1"/>
        </p:nvSpPr>
        <p:spPr>
          <a:xfrm>
            <a:off x="9799782" y="6640946"/>
            <a:ext cx="2392218" cy="2170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5A7F7-27AD-4332-9972-23255C051DB7}"/>
              </a:ext>
            </a:extLst>
          </p:cNvPr>
          <p:cNvSpPr/>
          <p:nvPr userDrawn="1"/>
        </p:nvSpPr>
        <p:spPr>
          <a:xfrm>
            <a:off x="838200" y="0"/>
            <a:ext cx="11353800" cy="56869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MY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42BE5-B23E-4400-AF35-4137C03E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812" y="133236"/>
            <a:ext cx="10619988" cy="315912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80A48970-1D93-4566-9EF1-DCAC0291D3BF}"/>
              </a:ext>
            </a:extLst>
          </p:cNvPr>
          <p:cNvSpPr/>
          <p:nvPr userDrawn="1"/>
        </p:nvSpPr>
        <p:spPr>
          <a:xfrm rot="5400000">
            <a:off x="11618047" y="6434050"/>
            <a:ext cx="365124" cy="343949"/>
          </a:xfrm>
          <a:prstGeom prst="flowChartPreparation">
            <a:avLst/>
          </a:prstGeom>
          <a:solidFill>
            <a:schemeClr val="bg1"/>
          </a:solidFill>
          <a:ln w="28575">
            <a:solidFill>
              <a:srgbClr val="0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AEB6-9063-4146-8774-BC0603DC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5915" y="6423462"/>
            <a:ext cx="389389" cy="365125"/>
          </a:xfrm>
        </p:spPr>
        <p:txBody>
          <a:bodyPr/>
          <a:lstStyle>
            <a:lvl1pPr algn="ctr"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73EADB-D124-4CDF-BAE8-4130DC449969}" type="slidenum">
              <a:rPr lang="en-MY" smtClean="0"/>
              <a:pPr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230442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63DF-903C-4AF8-A940-586EA479C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613025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TERIMA KASIH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BF04A-BD4B-49E7-B42C-C339389C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BD0AB-F882-4270-A737-C64435DF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30C9B-120D-4EC9-8FC2-A30F53A8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3F7A-CB6D-4022-97CE-59F6EE36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2F3AA-0B14-49E7-935B-D9042A6B8396}"/>
              </a:ext>
            </a:extLst>
          </p:cNvPr>
          <p:cNvSpPr/>
          <p:nvPr userDrawn="1"/>
        </p:nvSpPr>
        <p:spPr>
          <a:xfrm>
            <a:off x="0" y="6278879"/>
            <a:ext cx="12192000" cy="579121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F729C-ADE0-4786-B39E-993F10E7A87C}"/>
              </a:ext>
            </a:extLst>
          </p:cNvPr>
          <p:cNvSpPr/>
          <p:nvPr userDrawn="1"/>
        </p:nvSpPr>
        <p:spPr>
          <a:xfrm>
            <a:off x="9799782" y="6278880"/>
            <a:ext cx="2392218" cy="5791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E303A-ACED-4D74-BF06-16F9AE6938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99448" y="6366101"/>
            <a:ext cx="397592" cy="397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D428DC-3223-4DF3-9CCF-81D9D81421AC}"/>
              </a:ext>
            </a:extLst>
          </p:cNvPr>
          <p:cNvSpPr txBox="1"/>
          <p:nvPr userDrawn="1"/>
        </p:nvSpPr>
        <p:spPr>
          <a:xfrm>
            <a:off x="5598699" y="6421068"/>
            <a:ext cx="13340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MY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JDigitalNegara</a:t>
            </a:r>
            <a:endParaRPr lang="en-MY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572C38-5D75-46F4-BE63-BA0751E06C33}"/>
              </a:ext>
            </a:extLst>
          </p:cNvPr>
          <p:cNvSpPr txBox="1"/>
          <p:nvPr userDrawn="1"/>
        </p:nvSpPr>
        <p:spPr>
          <a:xfrm>
            <a:off x="7540991" y="6426935"/>
            <a:ext cx="1623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  <a:r>
              <a:rPr lang="en-MY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jabatandigitalnegara</a:t>
            </a:r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49B58-742A-4C5A-8296-BEA21B071758}"/>
              </a:ext>
            </a:extLst>
          </p:cNvPr>
          <p:cNvSpPr txBox="1"/>
          <p:nvPr userDrawn="1"/>
        </p:nvSpPr>
        <p:spPr>
          <a:xfrm>
            <a:off x="9696181" y="6421068"/>
            <a:ext cx="2240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@JABATANDIGITALNEGARA</a:t>
            </a:r>
          </a:p>
        </p:txBody>
      </p:sp>
      <p:pic>
        <p:nvPicPr>
          <p:cNvPr id="14" name="Picture 16" descr="File:Instagram logo 2016.svg - Wikimedia Commons">
            <a:extLst>
              <a:ext uri="{FF2B5EF4-FFF2-40B4-BE49-F238E27FC236}">
                <a16:creationId xmlns:a16="http://schemas.microsoft.com/office/drawing/2014/main" id="{F58E4C46-9E89-4E37-B813-7F5332ADE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08" y="6355423"/>
            <a:ext cx="407182" cy="4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0CB2FD-1206-4A9C-9E75-5C91FD6792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41232" y="6332971"/>
            <a:ext cx="408269" cy="4082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D71752-0972-4BE5-AFB7-5A6F0F63E9E7}"/>
              </a:ext>
            </a:extLst>
          </p:cNvPr>
          <p:cNvSpPr txBox="1"/>
          <p:nvPr userDrawn="1"/>
        </p:nvSpPr>
        <p:spPr>
          <a:xfrm>
            <a:off x="849338" y="6402786"/>
            <a:ext cx="1896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https://www.jdn.gov.my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C5E87D-A47B-4051-B352-627AFDE55461}"/>
              </a:ext>
            </a:extLst>
          </p:cNvPr>
          <p:cNvSpPr txBox="1"/>
          <p:nvPr userDrawn="1"/>
        </p:nvSpPr>
        <p:spPr>
          <a:xfrm>
            <a:off x="3250591" y="6426935"/>
            <a:ext cx="18679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/JabatanDigitalNegara/</a:t>
            </a:r>
            <a:endParaRPr lang="en-MY" sz="1400" dirty="0">
              <a:solidFill>
                <a:schemeClr val="bg1"/>
              </a:solidFill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2E1AB29D-0D28-4E17-B3AC-D3C6140EB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74" y="6112340"/>
            <a:ext cx="1192582" cy="8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327F96-B1D1-4DE0-A9BE-7DB3DC5054F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47160" y="6404401"/>
            <a:ext cx="338790" cy="3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4C6F6-0F51-48E5-B5B7-0BBAC047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A8B4-BD19-4B7A-A105-975F951B9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FBAD3-CF84-4784-960B-F7AEC4107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3DA53-3C90-46A1-87D7-093D3D84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18DA5-9B8E-4F60-A264-03C71E58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7CD33-0AED-45D3-9FF5-7FD38210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41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9E35-688B-4DDD-A2C9-E8DF6CE1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402DA-2DFF-4DCA-98D8-DD5D20ED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95E07-094B-42E4-9616-5A8B6D6EC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4F616-AD67-4162-B98B-8020C1807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136E4-81F9-4C11-A2AD-98BF25690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B3F6E-2069-4596-B985-B7434055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31B8F-14CE-496D-A14C-36809A22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73FB6F-BD28-4301-9000-D5932416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719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A244-2ECD-4667-BA35-A827A476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9A5A4-A987-49C7-A0F0-6D3ED4EB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C8FA9-A24F-4152-96AC-000E1BFC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909E6-DB25-4517-AB09-E2B20F6E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30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1D5380-9D28-4007-8ADB-9F867794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636-39EF-498E-B65A-9EBEDB146792}" type="datetimeFigureOut">
              <a:rPr lang="en-MY" smtClean="0"/>
              <a:t>7/1/2025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D1C449-3522-4687-A7DA-B94E2E35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29108-D2C6-4998-819C-5ACAE901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EADB-D124-4CDF-BAE8-4130DC4499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451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9B35CE-544E-46DC-B1A4-FFC5EAB8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title</a:t>
            </a:r>
            <a:r>
              <a:rPr lang="ms-MY" dirty="0"/>
              <a:t> </a:t>
            </a:r>
            <a:r>
              <a:rPr lang="ms-MY" dirty="0" err="1"/>
              <a:t>style</a:t>
            </a:r>
            <a:endParaRPr lang="ms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1455-2141-4445-86B6-9857DFCB1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s-MY" dirty="0" err="1"/>
              <a:t>Click</a:t>
            </a:r>
            <a:r>
              <a:rPr lang="ms-MY" dirty="0"/>
              <a:t> to edit </a:t>
            </a:r>
            <a:r>
              <a:rPr lang="ms-MY" dirty="0" err="1"/>
              <a:t>Master</a:t>
            </a:r>
            <a:r>
              <a:rPr lang="ms-MY" dirty="0"/>
              <a:t> </a:t>
            </a:r>
            <a:r>
              <a:rPr lang="ms-MY" dirty="0" err="1"/>
              <a:t>text</a:t>
            </a:r>
            <a:r>
              <a:rPr lang="ms-MY" dirty="0"/>
              <a:t> </a:t>
            </a:r>
            <a:r>
              <a:rPr lang="ms-MY" dirty="0" err="1"/>
              <a:t>styles</a:t>
            </a:r>
            <a:endParaRPr lang="ms-MY" dirty="0"/>
          </a:p>
          <a:p>
            <a:pPr lvl="1"/>
            <a:r>
              <a:rPr lang="ms-MY" dirty="0" err="1"/>
              <a:t>Second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2"/>
            <a:r>
              <a:rPr lang="ms-MY" dirty="0" err="1"/>
              <a:t>Third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3"/>
            <a:r>
              <a:rPr lang="ms-MY" dirty="0" err="1"/>
              <a:t>Fourth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  <a:p>
            <a:pPr lvl="4"/>
            <a:r>
              <a:rPr lang="ms-MY" dirty="0" err="1"/>
              <a:t>Fifth</a:t>
            </a:r>
            <a:r>
              <a:rPr lang="ms-MY" dirty="0"/>
              <a:t> </a:t>
            </a:r>
            <a:r>
              <a:rPr lang="ms-MY" dirty="0" err="1"/>
              <a:t>level</a:t>
            </a:r>
            <a:endParaRPr lang="ms-MY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8C2F3-7B0E-45A5-BC9B-6FBDACB32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8636-39EF-498E-B65A-9EBEDB146792}" type="datetimeFigureOut">
              <a:rPr lang="ms-MY" smtClean="0"/>
              <a:t>7/01/2025</a:t>
            </a:fld>
            <a:endParaRPr lang="ms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46BCE-2BC7-4D63-98B7-E007B9F51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1162A-04BA-46EE-A805-4489AEB88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EADB-D124-4CDF-BAE8-4130DC449969}" type="slidenum">
              <a:rPr lang="ms-MY" smtClean="0"/>
              <a:t>‹#›</a:t>
            </a:fld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2459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3D3C6F-00C3-4E39-AF0A-8C293A7DE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83" y="3502109"/>
            <a:ext cx="5387917" cy="16426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BA9E70-A1E2-4F2A-97F9-91565E8FB326}"/>
              </a:ext>
            </a:extLst>
          </p:cNvPr>
          <p:cNvSpPr txBox="1"/>
          <p:nvPr/>
        </p:nvSpPr>
        <p:spPr>
          <a:xfrm>
            <a:off x="3270601" y="1860508"/>
            <a:ext cx="27302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latin typeface="Aharoni" panose="02010803020104030203" pitchFamily="2" charset="-79"/>
                <a:cs typeface="Aharoni" panose="02010803020104030203" pitchFamily="2" charset="-79"/>
              </a:rPr>
              <a:t>FA</a:t>
            </a:r>
            <a:endParaRPr lang="en-MY" sz="1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5D4AB05-7AC7-4507-86ED-BE06D1E6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070713">
            <a:off x="1190477" y="176332"/>
            <a:ext cx="2676729" cy="332642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2022CA1-7EF1-42E5-8B38-1CF052743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1081" y="1203924"/>
            <a:ext cx="6584077" cy="44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F5CB6-819C-4901-AC98-A46DBB0C1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7F098A-63D3-4CD4-BD2F-DCD42CB2EFD1}"/>
              </a:ext>
            </a:extLst>
          </p:cNvPr>
          <p:cNvSpPr/>
          <p:nvPr/>
        </p:nvSpPr>
        <p:spPr>
          <a:xfrm>
            <a:off x="0" y="1530641"/>
            <a:ext cx="5588001" cy="3619428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Adakah</a:t>
            </a:r>
            <a:r>
              <a:rPr lang="en-US" sz="4000" dirty="0"/>
              <a:t> </a:t>
            </a:r>
            <a:r>
              <a:rPr lang="en-US" sz="4000" dirty="0" err="1"/>
              <a:t>semua</a:t>
            </a:r>
            <a:r>
              <a:rPr lang="en-US" sz="4000" dirty="0"/>
              <a:t> </a:t>
            </a:r>
            <a:r>
              <a:rPr lang="en-US" sz="4000" dirty="0" err="1"/>
              <a:t>urusetia</a:t>
            </a:r>
            <a:r>
              <a:rPr lang="en-US" sz="4000" dirty="0"/>
              <a:t> </a:t>
            </a:r>
            <a:r>
              <a:rPr lang="en-US" sz="4000" dirty="0" err="1"/>
              <a:t>boleh</a:t>
            </a:r>
            <a:r>
              <a:rPr lang="en-US" sz="4000" dirty="0"/>
              <a:t> </a:t>
            </a:r>
            <a:r>
              <a:rPr lang="en-US" sz="4000" dirty="0" err="1"/>
              <a:t>kemaskini</a:t>
            </a:r>
            <a:r>
              <a:rPr lang="en-US" sz="4000" dirty="0"/>
              <a:t> program yang </a:t>
            </a:r>
            <a:r>
              <a:rPr lang="en-US" sz="4000" dirty="0" err="1"/>
              <a:t>dibuat</a:t>
            </a:r>
            <a:r>
              <a:rPr lang="en-US" sz="4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B8CEA-DF96-4BDB-A080-42DD18637778}"/>
              </a:ext>
            </a:extLst>
          </p:cNvPr>
          <p:cNvSpPr txBox="1"/>
          <p:nvPr/>
        </p:nvSpPr>
        <p:spPr>
          <a:xfrm>
            <a:off x="5987295" y="2296310"/>
            <a:ext cx="5805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Tidak</a:t>
            </a:r>
            <a:r>
              <a:rPr lang="en-US" sz="3600" dirty="0"/>
              <a:t>. </a:t>
            </a:r>
            <a:r>
              <a:rPr lang="en-US" sz="3600" dirty="0" err="1"/>
              <a:t>Buat</a:t>
            </a:r>
            <a:r>
              <a:rPr lang="en-US" sz="3600" dirty="0"/>
              <a:t> masa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hanya</a:t>
            </a:r>
            <a:r>
              <a:rPr lang="en-US" sz="3600" dirty="0"/>
              <a:t> 1 </a:t>
            </a:r>
            <a:r>
              <a:rPr lang="en-US" sz="3600" dirty="0" err="1"/>
              <a:t>pengurus</a:t>
            </a:r>
            <a:r>
              <a:rPr lang="en-US" sz="3600" dirty="0"/>
              <a:t> acara </a:t>
            </a:r>
            <a:r>
              <a:rPr lang="en-US" sz="3600" dirty="0" err="1"/>
              <a:t>dibenarkan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1 program.</a:t>
            </a:r>
            <a:endParaRPr lang="en-MY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AFCEF-E0DC-4D25-9F6A-E3B697332D4D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F1DB3-93D1-4216-AFC6-F22E94FB5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6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6459-C1D4-4FAB-B6EA-ECB88EBC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70D7CC-FA01-487E-BB67-2CA1AA84808E}"/>
              </a:ext>
            </a:extLst>
          </p:cNvPr>
          <p:cNvSpPr/>
          <p:nvPr/>
        </p:nvSpPr>
        <p:spPr>
          <a:xfrm>
            <a:off x="0" y="1530641"/>
            <a:ext cx="5588001" cy="3619428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Bolehkah</a:t>
            </a:r>
            <a:r>
              <a:rPr lang="en-US" sz="4000" dirty="0"/>
              <a:t> </a:t>
            </a:r>
            <a:r>
              <a:rPr lang="en-US" sz="4000" dirty="0" err="1"/>
              <a:t>kategori</a:t>
            </a:r>
            <a:r>
              <a:rPr lang="en-US" sz="4000" dirty="0"/>
              <a:t> program di </a:t>
            </a:r>
            <a:r>
              <a:rPr lang="en-US" sz="4000" dirty="0" err="1"/>
              <a:t>tukar</a:t>
            </a:r>
            <a:r>
              <a:rPr lang="en-US" sz="4000" dirty="0"/>
              <a:t> </a:t>
            </a:r>
            <a:r>
              <a:rPr lang="en-US" sz="4000" dirty="0" err="1"/>
              <a:t>sekiranya</a:t>
            </a:r>
            <a:r>
              <a:rPr lang="en-US" sz="4000" dirty="0"/>
              <a:t> </a:t>
            </a:r>
            <a:r>
              <a:rPr lang="en-US" sz="4000" dirty="0" err="1"/>
              <a:t>telah</a:t>
            </a:r>
            <a:r>
              <a:rPr lang="en-US" sz="4000" dirty="0"/>
              <a:t> </a:t>
            </a:r>
            <a:r>
              <a:rPr lang="en-US" sz="4000" dirty="0" err="1"/>
              <a:t>ada</a:t>
            </a:r>
            <a:r>
              <a:rPr lang="en-US" sz="4000" dirty="0"/>
              <a:t> </a:t>
            </a:r>
            <a:r>
              <a:rPr lang="en-US" sz="4000" dirty="0" err="1"/>
              <a:t>peserta</a:t>
            </a:r>
            <a:r>
              <a:rPr lang="en-US" sz="4000" dirty="0"/>
              <a:t> yang </a:t>
            </a:r>
            <a:r>
              <a:rPr lang="en-US" sz="4000" dirty="0" err="1"/>
              <a:t>membuat</a:t>
            </a:r>
            <a:r>
              <a:rPr lang="en-US" sz="4000" dirty="0"/>
              <a:t> </a:t>
            </a:r>
            <a:r>
              <a:rPr lang="en-US" sz="4000" dirty="0" err="1"/>
              <a:t>pra</a:t>
            </a:r>
            <a:r>
              <a:rPr lang="en-US" sz="4000" dirty="0"/>
              <a:t> daftar?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AB383-4688-4E20-837A-A3AD9440BBB7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E1336-8381-4B68-B73F-E2103DBDFF7B}"/>
              </a:ext>
            </a:extLst>
          </p:cNvPr>
          <p:cNvSpPr txBox="1"/>
          <p:nvPr/>
        </p:nvSpPr>
        <p:spPr>
          <a:xfrm>
            <a:off x="5987295" y="1530641"/>
            <a:ext cx="5805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Boleh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 :</a:t>
            </a:r>
            <a:br>
              <a:rPr lang="en-US" sz="2800" dirty="0"/>
            </a:br>
            <a:r>
              <a:rPr lang="en-US" sz="2800" dirty="0"/>
              <a:t>Program di </a:t>
            </a:r>
            <a:r>
              <a:rPr lang="en-US" sz="2800" dirty="0" err="1"/>
              <a:t>daftarkan</a:t>
            </a:r>
            <a:r>
              <a:rPr lang="en-US" sz="2800" dirty="0"/>
              <a:t> dan </a:t>
            </a:r>
            <a:r>
              <a:rPr lang="en-US" sz="2800" dirty="0" err="1"/>
              <a:t>diiklankan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program TERBUKA,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urusetia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ubah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Program </a:t>
            </a:r>
            <a:r>
              <a:rPr lang="en-US" sz="2800" dirty="0" err="1"/>
              <a:t>Terhad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Terbuka (</a:t>
            </a:r>
            <a:r>
              <a:rPr lang="en-US" sz="2800" dirty="0" err="1"/>
              <a:t>Terhad</a:t>
            </a:r>
            <a:r>
              <a:rPr lang="en-US" sz="2800" dirty="0"/>
              <a:t>). </a:t>
            </a:r>
            <a:r>
              <a:rPr lang="en-US" sz="2800" dirty="0" err="1"/>
              <a:t>Tiada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urusetia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melengkapkan</a:t>
            </a:r>
            <a:r>
              <a:rPr lang="en-US" sz="2800" dirty="0"/>
              <a:t> </a:t>
            </a:r>
            <a:r>
              <a:rPr lang="en-US" sz="2800" dirty="0" err="1"/>
              <a:t>kriteria</a:t>
            </a:r>
            <a:r>
              <a:rPr lang="en-US" sz="2800" dirty="0"/>
              <a:t> program yang </a:t>
            </a:r>
            <a:r>
              <a:rPr lang="en-US" sz="2800" dirty="0" err="1"/>
              <a:t>diperlukan</a:t>
            </a:r>
            <a:r>
              <a:rPr lang="en-US" sz="2800" dirty="0"/>
              <a:t>.</a:t>
            </a:r>
            <a:endParaRPr lang="en-MY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6459-C1D4-4FAB-B6EA-ECB88EBC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AAB383-4688-4E20-837A-A3AD9440BBB7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5C9905-8CDE-4E49-AD8F-2DAE37E6E8F0}"/>
              </a:ext>
            </a:extLst>
          </p:cNvPr>
          <p:cNvSpPr/>
          <p:nvPr/>
        </p:nvSpPr>
        <p:spPr>
          <a:xfrm>
            <a:off x="0" y="1620062"/>
            <a:ext cx="5588001" cy="3530007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Saya </a:t>
            </a:r>
            <a:r>
              <a:rPr lang="en-US" sz="4000" dirty="0" err="1"/>
              <a:t>penjawat</a:t>
            </a:r>
            <a:r>
              <a:rPr lang="en-US" sz="4000" dirty="0"/>
              <a:t> </a:t>
            </a:r>
            <a:r>
              <a:rPr lang="en-US" sz="4000" dirty="0" err="1"/>
              <a:t>awam</a:t>
            </a:r>
            <a:r>
              <a:rPr lang="en-US" sz="4000" dirty="0"/>
              <a:t>, </a:t>
            </a:r>
            <a:r>
              <a:rPr lang="en-US" sz="4000" dirty="0" err="1"/>
              <a:t>tapi</a:t>
            </a:r>
            <a:r>
              <a:rPr lang="en-US" sz="4000" dirty="0"/>
              <a:t> </a:t>
            </a:r>
            <a:r>
              <a:rPr lang="en-US" sz="4000" dirty="0" err="1"/>
              <a:t>saya</a:t>
            </a:r>
            <a:r>
              <a:rPr lang="en-US" sz="4000" dirty="0"/>
              <a:t> </a:t>
            </a:r>
            <a:r>
              <a:rPr lang="en-US" sz="4000" dirty="0" err="1"/>
              <a:t>tiada</a:t>
            </a:r>
            <a:r>
              <a:rPr lang="en-US" sz="4000" dirty="0"/>
              <a:t> HRMIS. </a:t>
            </a:r>
            <a:r>
              <a:rPr lang="en-US" sz="4000" dirty="0" err="1"/>
              <a:t>Bolehkah</a:t>
            </a:r>
            <a:r>
              <a:rPr lang="en-US" sz="4000" dirty="0"/>
              <a:t> </a:t>
            </a:r>
            <a:r>
              <a:rPr lang="en-US" sz="4000" dirty="0" err="1"/>
              <a:t>saya</a:t>
            </a:r>
            <a:r>
              <a:rPr lang="en-US" sz="4000" dirty="0"/>
              <a:t> </a:t>
            </a:r>
            <a:r>
              <a:rPr lang="en-US" sz="4000" dirty="0" err="1"/>
              <a:t>mendaftar</a:t>
            </a:r>
            <a:r>
              <a:rPr lang="en-US" sz="40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67CB8-6113-4F95-926F-27A75B80CF53}"/>
              </a:ext>
            </a:extLst>
          </p:cNvPr>
          <p:cNvSpPr txBox="1"/>
          <p:nvPr/>
        </p:nvSpPr>
        <p:spPr>
          <a:xfrm>
            <a:off x="5884554" y="2692567"/>
            <a:ext cx="5805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Boleh</a:t>
            </a:r>
            <a:r>
              <a:rPr lang="en-US" sz="2800" dirty="0"/>
              <a:t>. </a:t>
            </a:r>
            <a:r>
              <a:rPr lang="en-US" sz="2800" dirty="0" err="1"/>
              <a:t>Pilih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Orang </a:t>
            </a:r>
            <a:r>
              <a:rPr lang="en-US" sz="2800" dirty="0" err="1"/>
              <a:t>Awam</a:t>
            </a:r>
            <a:r>
              <a:rPr lang="en-US" sz="2800" dirty="0"/>
              <a:t>, </a:t>
            </a:r>
            <a:r>
              <a:rPr lang="en-US" sz="2800" dirty="0" err="1"/>
              <a:t>Pilih</a:t>
            </a:r>
            <a:r>
              <a:rPr lang="en-US" sz="2800" dirty="0"/>
              <a:t> Sub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GLC/Syarikat/</a:t>
            </a:r>
            <a:r>
              <a:rPr lang="en-US" sz="2800" dirty="0" err="1"/>
              <a:t>Industri</a:t>
            </a:r>
            <a:r>
              <a:rPr lang="en-US" sz="2800" dirty="0"/>
              <a:t>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87291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6459-C1D4-4FAB-B6EA-ECB88EBC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AAB383-4688-4E20-837A-A3AD9440BBB7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7C1D3E-05CD-4E17-95F1-62E2D208051A}"/>
              </a:ext>
            </a:extLst>
          </p:cNvPr>
          <p:cNvSpPr/>
          <p:nvPr/>
        </p:nvSpPr>
        <p:spPr>
          <a:xfrm>
            <a:off x="1" y="1606018"/>
            <a:ext cx="5588001" cy="3530007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Saya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mendaftar</a:t>
            </a:r>
            <a:r>
              <a:rPr lang="en-US" sz="3200" dirty="0"/>
              <a:t> </a:t>
            </a:r>
            <a:r>
              <a:rPr lang="en-US" sz="3200" dirty="0" err="1"/>
              <a:t>akaun</a:t>
            </a:r>
            <a:r>
              <a:rPr lang="en-US" sz="3200" dirty="0"/>
              <a:t> </a:t>
            </a:r>
            <a:r>
              <a:rPr lang="en-US" sz="3200" dirty="0" err="1"/>
              <a:t>MyGovEvent</a:t>
            </a:r>
            <a:r>
              <a:rPr lang="en-US" sz="3200" dirty="0"/>
              <a:t>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saya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 </a:t>
            </a:r>
            <a:r>
              <a:rPr lang="en-US" sz="3200" dirty="0" err="1"/>
              <a:t>pra</a:t>
            </a:r>
            <a:r>
              <a:rPr lang="en-US" sz="3200" dirty="0"/>
              <a:t> daftar program. </a:t>
            </a:r>
            <a:r>
              <a:rPr lang="en-US" sz="3200" dirty="0" err="1"/>
              <a:t>Ralat</a:t>
            </a:r>
            <a:r>
              <a:rPr lang="en-US" sz="3200" dirty="0"/>
              <a:t> yang </a:t>
            </a:r>
            <a:r>
              <a:rPr lang="en-US" sz="3200" dirty="0" err="1"/>
              <a:t>diterima</a:t>
            </a:r>
            <a:r>
              <a:rPr lang="en-US" sz="3200" dirty="0"/>
              <a:t> “Anda </a:t>
            </a:r>
            <a:r>
              <a:rPr lang="en-US" sz="3200" dirty="0" err="1"/>
              <a:t>Tiada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Senarai</a:t>
            </a:r>
            <a:r>
              <a:rPr lang="en-US" sz="3200" dirty="0"/>
              <a:t> </a:t>
            </a:r>
            <a:r>
              <a:rPr lang="en-US" sz="3200" dirty="0" err="1"/>
              <a:t>Jemputan</a:t>
            </a:r>
            <a:r>
              <a:rPr lang="en-US" sz="3200" dirty="0"/>
              <a:t>”.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BF3C2-4BA3-491F-A69E-47DC10D01214}"/>
              </a:ext>
            </a:extLst>
          </p:cNvPr>
          <p:cNvSpPr txBox="1"/>
          <p:nvPr/>
        </p:nvSpPr>
        <p:spPr>
          <a:xfrm>
            <a:off x="5864006" y="1391969"/>
            <a:ext cx="58054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Anda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perlu</a:t>
            </a:r>
            <a:r>
              <a:rPr lang="en-US" sz="2600" dirty="0"/>
              <a:t> log </a:t>
            </a:r>
            <a:r>
              <a:rPr lang="en-US" sz="2600" dirty="0" err="1"/>
              <a:t>masuk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, dan </a:t>
            </a:r>
            <a:r>
              <a:rPr lang="en-US" sz="2600" dirty="0" err="1"/>
              <a:t>kemaskini</a:t>
            </a:r>
            <a:r>
              <a:rPr lang="en-US" sz="2600" dirty="0"/>
              <a:t> </a:t>
            </a:r>
            <a:r>
              <a:rPr lang="en-US" sz="2600" dirty="0" err="1"/>
              <a:t>profil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klik</a:t>
            </a:r>
            <a:r>
              <a:rPr lang="en-US" sz="2600" dirty="0"/>
              <a:t> pada </a:t>
            </a:r>
            <a:r>
              <a:rPr lang="en-US" sz="2600" dirty="0" err="1"/>
              <a:t>pengesahan</a:t>
            </a:r>
            <a:r>
              <a:rPr lang="en-US" sz="2600" dirty="0"/>
              <a:t> HRMIS. </a:t>
            </a:r>
          </a:p>
          <a:p>
            <a:endParaRPr lang="en-US" sz="2600" dirty="0"/>
          </a:p>
          <a:p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biasa</a:t>
            </a:r>
            <a:r>
              <a:rPr lang="en-US" sz="2600" dirty="0"/>
              <a:t> </a:t>
            </a:r>
            <a:r>
              <a:rPr lang="en-US" sz="2600" dirty="0" err="1"/>
              <a:t>berlaku</a:t>
            </a:r>
            <a:r>
              <a:rPr lang="en-US" sz="2600" dirty="0"/>
              <a:t> </a:t>
            </a:r>
            <a:r>
              <a:rPr lang="en-US" sz="2600" dirty="0" err="1"/>
              <a:t>kepada</a:t>
            </a:r>
            <a:r>
              <a:rPr lang="en-US" sz="2600" dirty="0"/>
              <a:t> </a:t>
            </a:r>
            <a:r>
              <a:rPr lang="en-US" sz="2600" dirty="0" err="1"/>
              <a:t>pegawai</a:t>
            </a:r>
            <a:r>
              <a:rPr lang="en-US" sz="2600" dirty="0"/>
              <a:t> yang </a:t>
            </a:r>
            <a:r>
              <a:rPr lang="en-US" sz="2600" dirty="0" err="1"/>
              <a:t>baharu</a:t>
            </a:r>
            <a:r>
              <a:rPr lang="en-US" sz="2600" dirty="0"/>
              <a:t> </a:t>
            </a:r>
            <a:r>
              <a:rPr lang="en-US" sz="2600" dirty="0" err="1"/>
              <a:t>bertukar</a:t>
            </a:r>
            <a:r>
              <a:rPr lang="en-US" sz="2600" dirty="0"/>
              <a:t> </a:t>
            </a:r>
            <a:r>
              <a:rPr lang="en-US" sz="2600" dirty="0" err="1"/>
              <a:t>agensi</a:t>
            </a:r>
            <a:r>
              <a:rPr lang="en-US" sz="2600" dirty="0"/>
              <a:t>, </a:t>
            </a:r>
            <a:r>
              <a:rPr lang="en-US" sz="2600" dirty="0" err="1"/>
              <a:t>pertukaran</a:t>
            </a:r>
            <a:r>
              <a:rPr lang="en-US" sz="2600" dirty="0"/>
              <a:t> </a:t>
            </a:r>
            <a:r>
              <a:rPr lang="en-US" sz="2600" dirty="0" err="1"/>
              <a:t>nama</a:t>
            </a:r>
            <a:r>
              <a:rPr lang="en-US" sz="2600" dirty="0"/>
              <a:t> </a:t>
            </a:r>
            <a:r>
              <a:rPr lang="en-US" sz="2600" dirty="0" err="1"/>
              <a:t>agensi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maklumat</a:t>
            </a:r>
            <a:r>
              <a:rPr lang="en-US" sz="2600" dirty="0"/>
              <a:t> </a:t>
            </a:r>
            <a:r>
              <a:rPr lang="en-US" sz="2600" dirty="0" err="1"/>
              <a:t>emel</a:t>
            </a:r>
            <a:r>
              <a:rPr lang="en-US" sz="2600" dirty="0"/>
              <a:t> </a:t>
            </a:r>
            <a:r>
              <a:rPr lang="en-US" sz="2600" dirty="0" err="1"/>
              <a:t>jemputan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sama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maklumat</a:t>
            </a:r>
            <a:r>
              <a:rPr lang="en-US" sz="2600" dirty="0"/>
              <a:t> </a:t>
            </a:r>
            <a:r>
              <a:rPr lang="en-US" sz="2600" dirty="0" err="1"/>
              <a:t>emel</a:t>
            </a:r>
            <a:r>
              <a:rPr lang="en-US" sz="2600" dirty="0"/>
              <a:t> yang </a:t>
            </a:r>
            <a:r>
              <a:rPr lang="en-US" sz="2600" dirty="0" err="1"/>
              <a:t>didaftarkan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.</a:t>
            </a:r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11038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6459-C1D4-4FAB-B6EA-ECB88EBC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AAB383-4688-4E20-837A-A3AD9440BBB7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6E1818-2714-40E2-B490-E4B6ECF5EFB5}"/>
              </a:ext>
            </a:extLst>
          </p:cNvPr>
          <p:cNvSpPr/>
          <p:nvPr/>
        </p:nvSpPr>
        <p:spPr>
          <a:xfrm>
            <a:off x="0" y="1620062"/>
            <a:ext cx="5588001" cy="3530007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Syarikat yang </a:t>
            </a:r>
            <a:r>
              <a:rPr lang="en-US" sz="4000" dirty="0" err="1"/>
              <a:t>hendak</a:t>
            </a:r>
            <a:r>
              <a:rPr lang="en-US" sz="4000" dirty="0"/>
              <a:t> </a:t>
            </a:r>
            <a:r>
              <a:rPr lang="en-US" sz="4000" dirty="0" err="1"/>
              <a:t>dijemput</a:t>
            </a:r>
            <a:r>
              <a:rPr lang="en-US" sz="4000" dirty="0"/>
              <a:t> </a:t>
            </a:r>
            <a:r>
              <a:rPr lang="en-US" sz="4000" dirty="0" err="1"/>
              <a:t>tiada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senarai</a:t>
            </a:r>
            <a:r>
              <a:rPr lang="en-US" sz="4000" dirty="0"/>
              <a:t> </a:t>
            </a:r>
            <a:r>
              <a:rPr lang="en-US" sz="4000" dirty="0" err="1"/>
              <a:t>jemputan</a:t>
            </a:r>
            <a:r>
              <a:rPr lang="en-US" sz="4000" dirty="0"/>
              <a:t>. </a:t>
            </a:r>
            <a:r>
              <a:rPr lang="en-US" sz="4000" dirty="0" err="1"/>
              <a:t>Apa</a:t>
            </a:r>
            <a:r>
              <a:rPr lang="en-US" sz="4000" dirty="0"/>
              <a:t>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dibuat</a:t>
            </a:r>
            <a:r>
              <a:rPr lang="en-US" sz="4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29B09-648E-4CE8-9BBD-A6805B3A837D}"/>
              </a:ext>
            </a:extLst>
          </p:cNvPr>
          <p:cNvSpPr txBox="1"/>
          <p:nvPr/>
        </p:nvSpPr>
        <p:spPr>
          <a:xfrm>
            <a:off x="5884553" y="2554923"/>
            <a:ext cx="5805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Berikan</a:t>
            </a:r>
            <a:r>
              <a:rPr lang="en-US" sz="2800" dirty="0"/>
              <a:t> </a:t>
            </a:r>
            <a:r>
              <a:rPr lang="en-US" sz="2800" dirty="0" err="1"/>
              <a:t>senarai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 </a:t>
            </a:r>
            <a:r>
              <a:rPr lang="en-US" sz="2800" dirty="0" err="1"/>
              <a:t>agensi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syarikat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JDN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dimasukkan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senarai</a:t>
            </a:r>
            <a:r>
              <a:rPr lang="en-US" sz="2800" dirty="0"/>
              <a:t> </a:t>
            </a:r>
            <a:r>
              <a:rPr lang="en-US" sz="2800" dirty="0" err="1"/>
              <a:t>agensi</a:t>
            </a:r>
            <a:r>
              <a:rPr lang="en-US" sz="2800" dirty="0"/>
              <a:t>.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53573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6459-C1D4-4FAB-B6EA-ECB88EBC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AAB383-4688-4E20-837A-A3AD9440BBB7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D93F22-4AEF-4525-835B-4A6A68E6BD5D}"/>
              </a:ext>
            </a:extLst>
          </p:cNvPr>
          <p:cNvSpPr/>
          <p:nvPr/>
        </p:nvSpPr>
        <p:spPr>
          <a:xfrm>
            <a:off x="0" y="1620062"/>
            <a:ext cx="5588001" cy="3530007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Apa</a:t>
            </a:r>
            <a:r>
              <a:rPr lang="en-US" sz="4000" dirty="0"/>
              <a:t>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dibuat</a:t>
            </a:r>
            <a:r>
              <a:rPr lang="en-US" sz="4000" dirty="0"/>
              <a:t> oleh </a:t>
            </a:r>
            <a:r>
              <a:rPr lang="en-US" sz="4000" dirty="0" err="1"/>
              <a:t>pihak</a:t>
            </a:r>
            <a:r>
              <a:rPr lang="en-US" sz="4000" dirty="0"/>
              <a:t> </a:t>
            </a:r>
            <a:r>
              <a:rPr lang="en-US" sz="4000" dirty="0" err="1"/>
              <a:t>urusetia</a:t>
            </a:r>
            <a:r>
              <a:rPr lang="en-US" sz="4000" dirty="0"/>
              <a:t> </a:t>
            </a:r>
            <a:r>
              <a:rPr lang="en-US" sz="4000" dirty="0" err="1"/>
              <a:t>bagi</a:t>
            </a:r>
            <a:r>
              <a:rPr lang="en-US" sz="4000" dirty="0"/>
              <a:t> </a:t>
            </a:r>
            <a:r>
              <a:rPr lang="en-US" sz="4000" dirty="0" err="1"/>
              <a:t>menjamin</a:t>
            </a:r>
            <a:r>
              <a:rPr lang="en-US" sz="4000" dirty="0"/>
              <a:t> </a:t>
            </a:r>
            <a:r>
              <a:rPr lang="en-US" sz="4000" dirty="0" err="1"/>
              <a:t>kelancaran</a:t>
            </a:r>
            <a:r>
              <a:rPr lang="en-US" sz="4000" dirty="0"/>
              <a:t> majlis?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B1612-AE71-4111-A8C0-0D4BE4977E46}"/>
              </a:ext>
            </a:extLst>
          </p:cNvPr>
          <p:cNvSpPr txBox="1"/>
          <p:nvPr/>
        </p:nvSpPr>
        <p:spPr>
          <a:xfrm>
            <a:off x="5987295" y="2154656"/>
            <a:ext cx="5805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Pastikan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urusetia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follow up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jemputan</a:t>
            </a:r>
            <a:r>
              <a:rPr lang="en-US" sz="2800" dirty="0"/>
              <a:t> yang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pra</a:t>
            </a:r>
            <a:r>
              <a:rPr lang="en-US" sz="2800" dirty="0"/>
              <a:t> daftar </a:t>
            </a:r>
            <a:r>
              <a:rPr lang="en-US" sz="2800" dirty="0" err="1"/>
              <a:t>sekurang-kurangnya</a:t>
            </a:r>
            <a:r>
              <a:rPr lang="en-US" sz="2800" dirty="0"/>
              <a:t> 2 </a:t>
            </a:r>
            <a:r>
              <a:rPr lang="en-US" sz="2800" dirty="0" err="1"/>
              <a:t>minggu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acara </a:t>
            </a:r>
            <a:r>
              <a:rPr lang="en-US" sz="2800" dirty="0" err="1"/>
              <a:t>dijalankan</a:t>
            </a:r>
            <a:r>
              <a:rPr lang="en-US" sz="2800" dirty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9376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6459-C1D4-4FAB-B6EA-ECB88EBC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AAB383-4688-4E20-837A-A3AD9440BBB7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B1388E-DB3F-4B2F-8B81-61D85810CA51}"/>
              </a:ext>
            </a:extLst>
          </p:cNvPr>
          <p:cNvSpPr/>
          <p:nvPr/>
        </p:nvSpPr>
        <p:spPr>
          <a:xfrm>
            <a:off x="0" y="1620062"/>
            <a:ext cx="5588001" cy="3530007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Bolehkah</a:t>
            </a:r>
            <a:r>
              <a:rPr lang="en-US" sz="4000" dirty="0"/>
              <a:t> </a:t>
            </a:r>
            <a:r>
              <a:rPr lang="en-US" sz="4000" dirty="0" err="1"/>
              <a:t>pembayaran</a:t>
            </a:r>
            <a:r>
              <a:rPr lang="en-US" sz="4000" dirty="0"/>
              <a:t> </a:t>
            </a:r>
            <a:r>
              <a:rPr lang="en-US" sz="4000" dirty="0" err="1"/>
              <a:t>bagi</a:t>
            </a:r>
            <a:r>
              <a:rPr lang="en-US" sz="4000" dirty="0"/>
              <a:t> acara </a:t>
            </a:r>
            <a:r>
              <a:rPr lang="en-US" sz="4000" dirty="0" err="1"/>
              <a:t>berbayar</a:t>
            </a:r>
            <a:r>
              <a:rPr lang="en-US" sz="4000" dirty="0"/>
              <a:t> </a:t>
            </a:r>
            <a:r>
              <a:rPr lang="en-US" sz="4000" dirty="0" err="1"/>
              <a:t>dibuat</a:t>
            </a:r>
            <a:r>
              <a:rPr lang="en-US" sz="4000" dirty="0"/>
              <a:t> </a:t>
            </a:r>
            <a:r>
              <a:rPr lang="en-US" sz="4000" dirty="0" err="1"/>
              <a:t>terus</a:t>
            </a:r>
            <a:r>
              <a:rPr lang="en-US" sz="4000" dirty="0"/>
              <a:t> </a:t>
            </a:r>
            <a:r>
              <a:rPr lang="en-US" sz="4000" dirty="0" err="1"/>
              <a:t>melalui</a:t>
            </a:r>
            <a:r>
              <a:rPr lang="en-US" sz="4000" dirty="0"/>
              <a:t> </a:t>
            </a:r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MyGovEvent</a:t>
            </a:r>
            <a:r>
              <a:rPr lang="en-US" sz="4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6737F-EC90-4327-8008-251B5DC3334A}"/>
              </a:ext>
            </a:extLst>
          </p:cNvPr>
          <p:cNvSpPr txBox="1"/>
          <p:nvPr/>
        </p:nvSpPr>
        <p:spPr>
          <a:xfrm>
            <a:off x="5884553" y="2554923"/>
            <a:ext cx="5805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Tidak</a:t>
            </a:r>
            <a:r>
              <a:rPr lang="en-US" sz="2800" dirty="0"/>
              <a:t>. </a:t>
            </a:r>
            <a:r>
              <a:rPr lang="en-US" sz="2800" dirty="0" err="1"/>
              <a:t>Buat</a:t>
            </a:r>
            <a:r>
              <a:rPr lang="en-US" sz="2800" dirty="0"/>
              <a:t> masa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MyGovEvent</a:t>
            </a:r>
            <a:r>
              <a:rPr lang="en-US" sz="2800" dirty="0"/>
              <a:t>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i="1" dirty="0" err="1"/>
              <a:t>gateaway</a:t>
            </a:r>
            <a:r>
              <a:rPr lang="en-US" sz="2800" i="1" dirty="0"/>
              <a:t> platform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bayaran</a:t>
            </a:r>
            <a:r>
              <a:rPr lang="en-US" sz="2800" dirty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696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93647E-BA31-4FA3-8A61-8B0BBB0A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/>
          <a:stretch/>
        </p:blipFill>
        <p:spPr>
          <a:xfrm>
            <a:off x="9376882" y="5485341"/>
            <a:ext cx="2815118" cy="7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E26459-C1D4-4FAB-B6EA-ECB88EBC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14" y="861604"/>
            <a:ext cx="7300685" cy="4623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AAB383-4688-4E20-837A-A3AD9440BBB7}"/>
              </a:ext>
            </a:extLst>
          </p:cNvPr>
          <p:cNvSpPr/>
          <p:nvPr/>
        </p:nvSpPr>
        <p:spPr>
          <a:xfrm>
            <a:off x="1183665" y="5150069"/>
            <a:ext cx="5588001" cy="1117542"/>
          </a:xfrm>
          <a:prstGeom prst="rect">
            <a:avLst/>
          </a:prstGeom>
          <a:solidFill>
            <a:srgbClr val="FFC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36665-F610-41B1-86BD-DCF9F65E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0" y="119212"/>
            <a:ext cx="4099035" cy="12497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7D3954-F1FD-464A-B517-5E0FD19F4B62}"/>
              </a:ext>
            </a:extLst>
          </p:cNvPr>
          <p:cNvSpPr/>
          <p:nvPr/>
        </p:nvSpPr>
        <p:spPr>
          <a:xfrm>
            <a:off x="0" y="1620062"/>
            <a:ext cx="5588001" cy="3530007"/>
          </a:xfrm>
          <a:prstGeom prst="rect">
            <a:avLst/>
          </a:prstGeom>
          <a:solidFill>
            <a:srgbClr val="193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Bolehkah</a:t>
            </a:r>
            <a:r>
              <a:rPr lang="en-US" sz="4000" dirty="0"/>
              <a:t> kami </a:t>
            </a:r>
            <a:r>
              <a:rPr lang="en-US" sz="4000" dirty="0" err="1"/>
              <a:t>meminta</a:t>
            </a:r>
            <a:r>
              <a:rPr lang="en-US" sz="4000" dirty="0"/>
              <a:t> </a:t>
            </a:r>
            <a:r>
              <a:rPr lang="en-US" sz="4000" dirty="0" err="1"/>
              <a:t>pihak</a:t>
            </a:r>
            <a:r>
              <a:rPr lang="en-US" sz="4000" dirty="0"/>
              <a:t> JDN </a:t>
            </a:r>
            <a:r>
              <a:rPr lang="en-US" sz="4000" dirty="0" err="1"/>
              <a:t>membantu</a:t>
            </a:r>
            <a:r>
              <a:rPr lang="en-US" sz="4000" dirty="0"/>
              <a:t> </a:t>
            </a:r>
            <a:r>
              <a:rPr lang="en-US" sz="4000" dirty="0" err="1"/>
              <a:t>agensi</a:t>
            </a:r>
            <a:r>
              <a:rPr lang="en-US" sz="4000" dirty="0"/>
              <a:t> yang </a:t>
            </a:r>
            <a:r>
              <a:rPr lang="en-US" sz="4000" dirty="0" err="1"/>
              <a:t>menggunakan</a:t>
            </a:r>
            <a:r>
              <a:rPr lang="en-US" sz="4000" dirty="0"/>
              <a:t> </a:t>
            </a:r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ini</a:t>
            </a:r>
            <a:r>
              <a:rPr lang="en-US" sz="4000" dirty="0"/>
              <a:t> pada </a:t>
            </a:r>
            <a:r>
              <a:rPr lang="en-US" sz="4000" dirty="0" err="1"/>
              <a:t>hari</a:t>
            </a:r>
            <a:r>
              <a:rPr lang="en-US" sz="4000" dirty="0"/>
              <a:t> </a:t>
            </a:r>
            <a:r>
              <a:rPr lang="en-US" sz="4000" dirty="0" err="1"/>
              <a:t>kejadian</a:t>
            </a:r>
            <a:r>
              <a:rPr lang="en-US" sz="40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215CC-6351-4ABC-9E02-30894F65A109}"/>
              </a:ext>
            </a:extLst>
          </p:cNvPr>
          <p:cNvSpPr txBox="1"/>
          <p:nvPr/>
        </p:nvSpPr>
        <p:spPr>
          <a:xfrm>
            <a:off x="5884554" y="2050087"/>
            <a:ext cx="5805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Boleh</a:t>
            </a:r>
            <a:r>
              <a:rPr lang="en-US" sz="2800" dirty="0"/>
              <a:t>. </a:t>
            </a:r>
            <a:r>
              <a:rPr lang="en-US" sz="2800" dirty="0" err="1"/>
              <a:t>Pihak</a:t>
            </a:r>
            <a:r>
              <a:rPr lang="en-US" sz="2800" dirty="0"/>
              <a:t> JDN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sokongan</a:t>
            </a:r>
            <a:r>
              <a:rPr lang="en-US" sz="2800" dirty="0"/>
              <a:t> </a:t>
            </a:r>
            <a:r>
              <a:rPr lang="en-US" sz="2800" dirty="0" err="1"/>
              <a:t>teknikal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sahaja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kapasiti</a:t>
            </a:r>
            <a:r>
              <a:rPr lang="en-US" sz="2800" dirty="0"/>
              <a:t> </a:t>
            </a:r>
            <a:r>
              <a:rPr lang="en-US" sz="2800" dirty="0" err="1"/>
              <a:t>jemputan</a:t>
            </a:r>
            <a:r>
              <a:rPr lang="en-US" sz="2800" dirty="0"/>
              <a:t> </a:t>
            </a:r>
            <a:r>
              <a:rPr lang="en-US" sz="2800" dirty="0" err="1"/>
              <a:t>melebihi</a:t>
            </a:r>
            <a:r>
              <a:rPr lang="en-US" sz="2800" dirty="0"/>
              <a:t> 250 orang.</a:t>
            </a:r>
          </a:p>
          <a:p>
            <a:r>
              <a:rPr lang="en-US" sz="2800" dirty="0"/>
              <a:t>Kos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ditanggung</a:t>
            </a:r>
            <a:r>
              <a:rPr lang="en-US" sz="2800" dirty="0"/>
              <a:t> oleh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agensi</a:t>
            </a:r>
            <a:r>
              <a:rPr lang="en-US" sz="2800" dirty="0"/>
              <a:t> yang </a:t>
            </a:r>
            <a:r>
              <a:rPr lang="en-US" sz="2800" dirty="0" err="1"/>
              <a:t>menjemput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kawasan</a:t>
            </a:r>
            <a:r>
              <a:rPr lang="en-US" sz="2800" dirty="0"/>
              <a:t> Lembah </a:t>
            </a:r>
            <a:r>
              <a:rPr lang="en-US" sz="2800" dirty="0" err="1"/>
              <a:t>Klang</a:t>
            </a:r>
            <a:r>
              <a:rPr lang="en-US" sz="2800" dirty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65394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313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Haizad bin Samian</dc:creator>
  <cp:lastModifiedBy>Ruzita binti Jamaludin</cp:lastModifiedBy>
  <cp:revision>197</cp:revision>
  <dcterms:created xsi:type="dcterms:W3CDTF">2024-02-06T03:20:14Z</dcterms:created>
  <dcterms:modified xsi:type="dcterms:W3CDTF">2025-01-07T03:22:10Z</dcterms:modified>
</cp:coreProperties>
</file>