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147376794" r:id="rId2"/>
    <p:sldId id="2147376796" r:id="rId3"/>
    <p:sldId id="2147376797" r:id="rId4"/>
    <p:sldId id="2147376798" r:id="rId5"/>
    <p:sldId id="2147376799" r:id="rId6"/>
    <p:sldId id="2147376800" r:id="rId7"/>
    <p:sldId id="2147376801" r:id="rId8"/>
    <p:sldId id="2147376813" r:id="rId9"/>
    <p:sldId id="2147376819" r:id="rId10"/>
    <p:sldId id="214737679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396C"/>
    <a:srgbClr val="12425F"/>
    <a:srgbClr val="FFFF00"/>
    <a:srgbClr val="065C81"/>
    <a:srgbClr val="136584"/>
    <a:srgbClr val="007BAF"/>
    <a:srgbClr val="105185"/>
    <a:srgbClr val="2C84C4"/>
    <a:srgbClr val="1876B6"/>
    <a:srgbClr val="217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690" autoAdjust="0"/>
  </p:normalViewPr>
  <p:slideViewPr>
    <p:cSldViewPr snapToGrid="0">
      <p:cViewPr varScale="1">
        <p:scale>
          <a:sx n="62" d="100"/>
          <a:sy n="62" d="100"/>
        </p:scale>
        <p:origin x="76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s-MY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DD591-CC08-430E-9EAA-88AD56D757F7}" type="datetimeFigureOut">
              <a:rPr lang="ms-MY" smtClean="0"/>
              <a:t>7/01/2025</a:t>
            </a:fld>
            <a:endParaRPr lang="ms-MY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s-MY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ms-MY" dirty="0" err="1"/>
              <a:t>Click</a:t>
            </a:r>
            <a:r>
              <a:rPr lang="ms-MY" dirty="0"/>
              <a:t> to edit </a:t>
            </a:r>
            <a:r>
              <a:rPr lang="ms-MY" dirty="0" err="1"/>
              <a:t>Master</a:t>
            </a:r>
            <a:r>
              <a:rPr lang="ms-MY" dirty="0"/>
              <a:t> </a:t>
            </a:r>
            <a:r>
              <a:rPr lang="ms-MY" dirty="0" err="1"/>
              <a:t>text</a:t>
            </a:r>
            <a:r>
              <a:rPr lang="ms-MY" dirty="0"/>
              <a:t> </a:t>
            </a:r>
            <a:r>
              <a:rPr lang="ms-MY" dirty="0" err="1"/>
              <a:t>styles</a:t>
            </a:r>
            <a:endParaRPr lang="ms-MY" dirty="0"/>
          </a:p>
          <a:p>
            <a:pPr lvl="1"/>
            <a:r>
              <a:rPr lang="ms-MY" dirty="0" err="1"/>
              <a:t>Second</a:t>
            </a:r>
            <a:r>
              <a:rPr lang="ms-MY" dirty="0"/>
              <a:t> </a:t>
            </a:r>
            <a:r>
              <a:rPr lang="ms-MY" dirty="0" err="1"/>
              <a:t>level</a:t>
            </a:r>
            <a:endParaRPr lang="ms-MY" dirty="0"/>
          </a:p>
          <a:p>
            <a:pPr lvl="2"/>
            <a:r>
              <a:rPr lang="ms-MY" dirty="0" err="1"/>
              <a:t>Third</a:t>
            </a:r>
            <a:r>
              <a:rPr lang="ms-MY" dirty="0"/>
              <a:t> </a:t>
            </a:r>
            <a:r>
              <a:rPr lang="ms-MY" dirty="0" err="1"/>
              <a:t>level</a:t>
            </a:r>
            <a:endParaRPr lang="ms-MY" dirty="0"/>
          </a:p>
          <a:p>
            <a:pPr lvl="3"/>
            <a:r>
              <a:rPr lang="ms-MY" dirty="0" err="1"/>
              <a:t>Fourth</a:t>
            </a:r>
            <a:r>
              <a:rPr lang="ms-MY" dirty="0"/>
              <a:t> </a:t>
            </a:r>
            <a:r>
              <a:rPr lang="ms-MY" dirty="0" err="1"/>
              <a:t>level</a:t>
            </a:r>
            <a:endParaRPr lang="ms-MY" dirty="0"/>
          </a:p>
          <a:p>
            <a:pPr lvl="4"/>
            <a:r>
              <a:rPr lang="ms-MY" dirty="0" err="1"/>
              <a:t>Fifth</a:t>
            </a:r>
            <a:r>
              <a:rPr lang="ms-MY" dirty="0"/>
              <a:t> </a:t>
            </a:r>
            <a:r>
              <a:rPr lang="ms-MY" dirty="0" err="1"/>
              <a:t>level</a:t>
            </a:r>
            <a:endParaRPr lang="ms-MY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s-MY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858EE-A2BA-4046-A8EB-C82C81685B65}" type="slidenum">
              <a:rPr lang="ms-MY" smtClean="0"/>
              <a:t>‹#›</a:t>
            </a:fld>
            <a:endParaRPr lang="ms-MY" dirty="0"/>
          </a:p>
        </p:txBody>
      </p:sp>
    </p:spTree>
    <p:extLst>
      <p:ext uri="{BB962C8B-B14F-4D97-AF65-F5344CB8AC3E}">
        <p14:creationId xmlns:p14="http://schemas.microsoft.com/office/powerpoint/2010/main" val="1812186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s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858EE-A2BA-4046-A8EB-C82C81685B65}" type="slidenum">
              <a:rPr lang="ms-MY" smtClean="0"/>
              <a:t>1</a:t>
            </a:fld>
            <a:endParaRPr lang="ms-MY" dirty="0"/>
          </a:p>
        </p:txBody>
      </p:sp>
    </p:spTree>
    <p:extLst>
      <p:ext uri="{BB962C8B-B14F-4D97-AF65-F5344CB8AC3E}">
        <p14:creationId xmlns:p14="http://schemas.microsoft.com/office/powerpoint/2010/main" val="1079937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s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858EE-A2BA-4046-A8EB-C82C81685B65}" type="slidenum">
              <a:rPr lang="ms-MY" smtClean="0"/>
              <a:t>10</a:t>
            </a:fld>
            <a:endParaRPr lang="ms-MY" dirty="0"/>
          </a:p>
        </p:txBody>
      </p:sp>
    </p:spTree>
    <p:extLst>
      <p:ext uri="{BB962C8B-B14F-4D97-AF65-F5344CB8AC3E}">
        <p14:creationId xmlns:p14="http://schemas.microsoft.com/office/powerpoint/2010/main" val="2337409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53CC332-4047-454C-B8FC-2656B6255219}"/>
              </a:ext>
            </a:extLst>
          </p:cNvPr>
          <p:cNvSpPr/>
          <p:nvPr userDrawn="1"/>
        </p:nvSpPr>
        <p:spPr>
          <a:xfrm>
            <a:off x="0" y="0"/>
            <a:ext cx="12192000" cy="66409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5EAC96-FDFF-46EA-87D1-3741B9BD59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ms-MY" dirty="0" err="1"/>
              <a:t>Click</a:t>
            </a:r>
            <a:r>
              <a:rPr lang="ms-MY" dirty="0"/>
              <a:t> to edit </a:t>
            </a:r>
            <a:r>
              <a:rPr lang="ms-MY" dirty="0" err="1"/>
              <a:t>Master</a:t>
            </a:r>
            <a:r>
              <a:rPr lang="ms-MY" dirty="0"/>
              <a:t> </a:t>
            </a:r>
            <a:r>
              <a:rPr lang="ms-MY" dirty="0" err="1"/>
              <a:t>title</a:t>
            </a:r>
            <a:r>
              <a:rPr lang="ms-MY" dirty="0"/>
              <a:t> </a:t>
            </a:r>
            <a:r>
              <a:rPr lang="ms-MY" dirty="0" err="1"/>
              <a:t>style</a:t>
            </a:r>
            <a:endParaRPr lang="ms-MY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866A32-6F3C-4367-A322-19F9E90241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ms-MY" dirty="0" err="1"/>
              <a:t>Click</a:t>
            </a:r>
            <a:r>
              <a:rPr lang="ms-MY" dirty="0"/>
              <a:t> to edit </a:t>
            </a:r>
            <a:r>
              <a:rPr lang="ms-MY" dirty="0" err="1"/>
              <a:t>Master</a:t>
            </a:r>
            <a:r>
              <a:rPr lang="ms-MY" dirty="0"/>
              <a:t> </a:t>
            </a:r>
            <a:r>
              <a:rPr lang="ms-MY" dirty="0" err="1"/>
              <a:t>subtitle</a:t>
            </a:r>
            <a:r>
              <a:rPr lang="ms-MY" dirty="0"/>
              <a:t> </a:t>
            </a:r>
            <a:r>
              <a:rPr lang="ms-MY" dirty="0" err="1"/>
              <a:t>style</a:t>
            </a:r>
            <a:endParaRPr lang="ms-MY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32A150-C1B7-4312-A100-543FB8F70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08636-39EF-498E-B65A-9EBEDB146792}" type="datetimeFigureOut">
              <a:rPr lang="ms-MY" smtClean="0"/>
              <a:t>7/01/2025</a:t>
            </a:fld>
            <a:endParaRPr lang="ms-M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FD7622-3C79-4063-92EC-4EA9AFCC7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AEE201-F068-4536-AAF2-A1492A282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3EADB-D124-4CDF-BAE8-4130DC449969}" type="slidenum">
              <a:rPr lang="ms-MY" smtClean="0"/>
              <a:t>‹#›</a:t>
            </a:fld>
            <a:endParaRPr lang="ms-MY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CFEAFF-47DA-41C5-81AD-EBF930274C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803" y="303492"/>
            <a:ext cx="2070395" cy="12343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08DE862-9448-49EF-8A34-0435B12AC75C}"/>
              </a:ext>
            </a:extLst>
          </p:cNvPr>
          <p:cNvSpPr/>
          <p:nvPr userDrawn="1"/>
        </p:nvSpPr>
        <p:spPr>
          <a:xfrm>
            <a:off x="0" y="6640944"/>
            <a:ext cx="10584873" cy="217056"/>
          </a:xfrm>
          <a:prstGeom prst="rect">
            <a:avLst/>
          </a:prstGeom>
          <a:solidFill>
            <a:srgbClr val="0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B1413A-44F1-4531-AAC6-76F79B839D14}"/>
              </a:ext>
            </a:extLst>
          </p:cNvPr>
          <p:cNvSpPr/>
          <p:nvPr userDrawn="1"/>
        </p:nvSpPr>
        <p:spPr>
          <a:xfrm>
            <a:off x="9799782" y="6640946"/>
            <a:ext cx="2392218" cy="21705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C559E4-834B-4DE9-9C35-574CA2836C0E}"/>
              </a:ext>
            </a:extLst>
          </p:cNvPr>
          <p:cNvSpPr txBox="1"/>
          <p:nvPr userDrawn="1"/>
        </p:nvSpPr>
        <p:spPr>
          <a:xfrm>
            <a:off x="117189" y="6588489"/>
            <a:ext cx="22188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s-MY" sz="1200" dirty="0">
                <a:solidFill>
                  <a:schemeClr val="bg1"/>
                </a:solidFill>
                <a:latin typeface="Arial Narrow" panose="020B0606020202030204" pitchFamily="34" charset="0"/>
              </a:rPr>
              <a:t>|          Jabatan Digital Negara (JDN)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F9DA7F-F83C-4BE5-B687-3133DD44D30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CA0A0FE-FB53-4895-8C92-C3B2702658E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27" y="5965241"/>
            <a:ext cx="1525844" cy="6001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BC357EC-E0D3-4901-A150-CF6CD86D69F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799782" y="6169485"/>
            <a:ext cx="2251217" cy="29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632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2B602-C7FE-4295-B667-37465BA3B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8AA41-E659-431F-AF39-1F7997F18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A39C55-4EE1-426E-AB33-F967B50BCA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5B01A5-B7E2-432C-8D26-668A9787C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08636-39EF-498E-B65A-9EBEDB146792}" type="datetimeFigureOut">
              <a:rPr lang="en-MY" smtClean="0"/>
              <a:t>7/1/2025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723985-BDB4-4E48-9AC7-DAA319A81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8AB266-E27D-497D-9281-3512848DB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3EADB-D124-4CDF-BAE8-4130DC4499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30369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69A12-DC0C-42A1-8741-AF3266E89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A71C98-31C9-407A-8D62-B25E55FECC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721862-9068-4E44-93C7-9305455E6D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396042-25CD-4759-8B03-0C14E1F55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08636-39EF-498E-B65A-9EBEDB146792}" type="datetimeFigureOut">
              <a:rPr lang="en-MY" smtClean="0"/>
              <a:t>7/1/2025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03EB87-0642-43C6-B303-1D712B442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62FF50-E8E1-4399-881C-347F55F6C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3EADB-D124-4CDF-BAE8-4130DC4499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74636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69138-4B11-42B9-B330-A138609E7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F4AD2A-C105-48CB-BCF6-B88696C7C7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F6867-B0C9-4BAD-B463-BF0942812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08636-39EF-498E-B65A-9EBEDB146792}" type="datetimeFigureOut">
              <a:rPr lang="en-MY" smtClean="0"/>
              <a:t>7/1/2025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77660-EABC-428F-AD0C-6347B36F7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A1972-CB34-4058-9789-7E5ADB2E5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3EADB-D124-4CDF-BAE8-4130DC4499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18812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DAF706-4B12-4DB9-9746-3EBAD2F2BB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BB9A0C-301F-404A-9C33-B006DFA032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3CD4C-988A-440B-89BA-AEA57D4BB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08636-39EF-498E-B65A-9EBEDB146792}" type="datetimeFigureOut">
              <a:rPr lang="en-MY" smtClean="0"/>
              <a:t>7/1/2025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1BDC6-28EE-4693-A1B2-1757B69E4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39549C-3CC0-43F7-8CE6-8417333D7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3EADB-D124-4CDF-BAE8-4130DC4499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93621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D7DBC4B-461C-4068-88E2-27500F94B6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34" b="60000"/>
          <a:stretch/>
        </p:blipFill>
        <p:spPr>
          <a:xfrm rot="10800000">
            <a:off x="0" y="5302467"/>
            <a:ext cx="4370664" cy="155931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58EE4C1-D4D7-4805-B323-F9DEF8957D22}"/>
              </a:ext>
            </a:extLst>
          </p:cNvPr>
          <p:cNvSpPr/>
          <p:nvPr userDrawn="1"/>
        </p:nvSpPr>
        <p:spPr>
          <a:xfrm>
            <a:off x="0" y="0"/>
            <a:ext cx="838199" cy="568695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64072-56D3-47F7-895B-DC02E234A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24BD3-6EFE-4667-8A7C-FB5698A09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08636-39EF-498E-B65A-9EBEDB146792}" type="datetimeFigureOut">
              <a:rPr lang="en-MY" smtClean="0"/>
              <a:t>7/1/2025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E25508-B10D-4A4E-A979-A681E5E7C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339F17-49A3-4C76-B6A0-15209F798620}"/>
              </a:ext>
            </a:extLst>
          </p:cNvPr>
          <p:cNvSpPr/>
          <p:nvPr userDrawn="1"/>
        </p:nvSpPr>
        <p:spPr>
          <a:xfrm>
            <a:off x="0" y="6640944"/>
            <a:ext cx="10584873" cy="217056"/>
          </a:xfrm>
          <a:prstGeom prst="rect">
            <a:avLst/>
          </a:prstGeom>
          <a:solidFill>
            <a:srgbClr val="0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946925-6B34-4DE7-A8D3-85AAB7EB70D6}"/>
              </a:ext>
            </a:extLst>
          </p:cNvPr>
          <p:cNvSpPr/>
          <p:nvPr userDrawn="1"/>
        </p:nvSpPr>
        <p:spPr>
          <a:xfrm>
            <a:off x="9799782" y="6640946"/>
            <a:ext cx="2392218" cy="21705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1E5A7F7-27AD-4332-9972-23255C051DB7}"/>
              </a:ext>
            </a:extLst>
          </p:cNvPr>
          <p:cNvSpPr/>
          <p:nvPr userDrawn="1"/>
        </p:nvSpPr>
        <p:spPr>
          <a:xfrm>
            <a:off x="838200" y="0"/>
            <a:ext cx="11353800" cy="568695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MY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442BE5-B23E-4400-AF35-4137C03E2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812" y="133236"/>
            <a:ext cx="10619988" cy="315912"/>
          </a:xfrm>
        </p:spPr>
        <p:txBody>
          <a:bodyPr>
            <a:no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MY" dirty="0"/>
          </a:p>
        </p:txBody>
      </p:sp>
      <p:sp>
        <p:nvSpPr>
          <p:cNvPr id="7" name="Flowchart: Preparation 6">
            <a:extLst>
              <a:ext uri="{FF2B5EF4-FFF2-40B4-BE49-F238E27FC236}">
                <a16:creationId xmlns:a16="http://schemas.microsoft.com/office/drawing/2014/main" id="{80A48970-1D93-4566-9EF1-DCAC0291D3BF}"/>
              </a:ext>
            </a:extLst>
          </p:cNvPr>
          <p:cNvSpPr/>
          <p:nvPr userDrawn="1"/>
        </p:nvSpPr>
        <p:spPr>
          <a:xfrm rot="5400000">
            <a:off x="11618047" y="6434050"/>
            <a:ext cx="365124" cy="343949"/>
          </a:xfrm>
          <a:prstGeom prst="flowChartPreparation">
            <a:avLst/>
          </a:prstGeom>
          <a:solidFill>
            <a:schemeClr val="bg1"/>
          </a:solidFill>
          <a:ln w="28575">
            <a:solidFill>
              <a:srgbClr val="0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9AEB6-9063-4146-8774-BC0603DC7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5915" y="6423462"/>
            <a:ext cx="389389" cy="365125"/>
          </a:xfrm>
        </p:spPr>
        <p:txBody>
          <a:bodyPr/>
          <a:lstStyle>
            <a:lvl1pPr algn="ctr">
              <a:defRPr sz="1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273EADB-D124-4CDF-BAE8-4130DC449969}" type="slidenum">
              <a:rPr lang="en-MY" smtClean="0"/>
              <a:pPr/>
              <a:t>‹#›</a:t>
            </a:fld>
            <a:endParaRPr lang="en-MY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598CED5-723D-4640-9C3C-433D32569507}"/>
              </a:ext>
            </a:extLst>
          </p:cNvPr>
          <p:cNvGrpSpPr/>
          <p:nvPr userDrawn="1"/>
        </p:nvGrpSpPr>
        <p:grpSpPr>
          <a:xfrm>
            <a:off x="167989" y="151331"/>
            <a:ext cx="356699" cy="266031"/>
            <a:chOff x="532301" y="894078"/>
            <a:chExt cx="356699" cy="266031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6732A57-3537-4D31-ADD6-F74F14CE5BEB}"/>
                </a:ext>
              </a:extLst>
            </p:cNvPr>
            <p:cNvSpPr/>
            <p:nvPr userDrawn="1"/>
          </p:nvSpPr>
          <p:spPr>
            <a:xfrm>
              <a:off x="532301" y="894078"/>
              <a:ext cx="356699" cy="266031"/>
            </a:xfrm>
            <a:prstGeom prst="roundRect">
              <a:avLst>
                <a:gd name="adj" fmla="val 35255"/>
              </a:avLst>
            </a:prstGeom>
            <a:noFill/>
            <a:ln w="19050">
              <a:solidFill>
                <a:srgbClr val="0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B9991BC-55C4-47EA-B3ED-6C5888CE41B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2055" y="972462"/>
              <a:ext cx="197190" cy="0"/>
            </a:xfrm>
            <a:prstGeom prst="line">
              <a:avLst/>
            </a:prstGeom>
            <a:ln w="19050">
              <a:solidFill>
                <a:srgbClr val="0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DE46932-DF65-4C64-9BF3-333D9BB3029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2055" y="1021019"/>
              <a:ext cx="197190" cy="0"/>
            </a:xfrm>
            <a:prstGeom prst="line">
              <a:avLst/>
            </a:prstGeom>
            <a:ln w="19050">
              <a:solidFill>
                <a:srgbClr val="0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0502C2A-9C3F-4566-AD1B-48BDE64E4E7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2055" y="1071819"/>
              <a:ext cx="197190" cy="0"/>
            </a:xfrm>
            <a:prstGeom prst="line">
              <a:avLst/>
            </a:prstGeom>
            <a:ln w="19050">
              <a:solidFill>
                <a:srgbClr val="0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2296785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58EE4C1-D4D7-4805-B323-F9DEF8957D22}"/>
              </a:ext>
            </a:extLst>
          </p:cNvPr>
          <p:cNvSpPr/>
          <p:nvPr userDrawn="1"/>
        </p:nvSpPr>
        <p:spPr>
          <a:xfrm>
            <a:off x="0" y="0"/>
            <a:ext cx="838199" cy="568695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64072-56D3-47F7-895B-DC02E234A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24BD3-6EFE-4667-8A7C-FB5698A09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08636-39EF-498E-B65A-9EBEDB146792}" type="datetimeFigureOut">
              <a:rPr lang="en-MY" smtClean="0"/>
              <a:t>7/1/2025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E25508-B10D-4A4E-A979-A681E5E7C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339F17-49A3-4C76-B6A0-15209F798620}"/>
              </a:ext>
            </a:extLst>
          </p:cNvPr>
          <p:cNvSpPr/>
          <p:nvPr userDrawn="1"/>
        </p:nvSpPr>
        <p:spPr>
          <a:xfrm>
            <a:off x="0" y="6640944"/>
            <a:ext cx="10584873" cy="217056"/>
          </a:xfrm>
          <a:prstGeom prst="rect">
            <a:avLst/>
          </a:prstGeom>
          <a:solidFill>
            <a:srgbClr val="0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946925-6B34-4DE7-A8D3-85AAB7EB70D6}"/>
              </a:ext>
            </a:extLst>
          </p:cNvPr>
          <p:cNvSpPr/>
          <p:nvPr userDrawn="1"/>
        </p:nvSpPr>
        <p:spPr>
          <a:xfrm>
            <a:off x="9799782" y="6640946"/>
            <a:ext cx="2392218" cy="21705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1E5A7F7-27AD-4332-9972-23255C051DB7}"/>
              </a:ext>
            </a:extLst>
          </p:cNvPr>
          <p:cNvSpPr/>
          <p:nvPr userDrawn="1"/>
        </p:nvSpPr>
        <p:spPr>
          <a:xfrm>
            <a:off x="838200" y="0"/>
            <a:ext cx="11353800" cy="568695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MY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442BE5-B23E-4400-AF35-4137C03E2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812" y="133236"/>
            <a:ext cx="10619988" cy="315912"/>
          </a:xfrm>
        </p:spPr>
        <p:txBody>
          <a:bodyPr>
            <a:no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MY" dirty="0"/>
          </a:p>
        </p:txBody>
      </p:sp>
      <p:sp>
        <p:nvSpPr>
          <p:cNvPr id="7" name="Flowchart: Preparation 6">
            <a:extLst>
              <a:ext uri="{FF2B5EF4-FFF2-40B4-BE49-F238E27FC236}">
                <a16:creationId xmlns:a16="http://schemas.microsoft.com/office/drawing/2014/main" id="{80A48970-1D93-4566-9EF1-DCAC0291D3BF}"/>
              </a:ext>
            </a:extLst>
          </p:cNvPr>
          <p:cNvSpPr/>
          <p:nvPr userDrawn="1"/>
        </p:nvSpPr>
        <p:spPr>
          <a:xfrm rot="5400000">
            <a:off x="11618047" y="6434050"/>
            <a:ext cx="365124" cy="343949"/>
          </a:xfrm>
          <a:prstGeom prst="flowChartPreparation">
            <a:avLst/>
          </a:prstGeom>
          <a:solidFill>
            <a:schemeClr val="bg1"/>
          </a:solidFill>
          <a:ln w="28575">
            <a:solidFill>
              <a:srgbClr val="0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9AEB6-9063-4146-8774-BC0603DC7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5915" y="6423462"/>
            <a:ext cx="389389" cy="365125"/>
          </a:xfrm>
        </p:spPr>
        <p:txBody>
          <a:bodyPr/>
          <a:lstStyle>
            <a:lvl1pPr algn="ctr">
              <a:defRPr sz="1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273EADB-D124-4CDF-BAE8-4130DC449969}" type="slidenum">
              <a:rPr lang="en-MY" smtClean="0"/>
              <a:pPr/>
              <a:t>‹#›</a:t>
            </a:fld>
            <a:endParaRPr lang="en-MY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598CED5-723D-4640-9C3C-433D32569507}"/>
              </a:ext>
            </a:extLst>
          </p:cNvPr>
          <p:cNvGrpSpPr/>
          <p:nvPr userDrawn="1"/>
        </p:nvGrpSpPr>
        <p:grpSpPr>
          <a:xfrm>
            <a:off x="167989" y="151331"/>
            <a:ext cx="356699" cy="266031"/>
            <a:chOff x="532301" y="894078"/>
            <a:chExt cx="356699" cy="266031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6732A57-3537-4D31-ADD6-F74F14CE5BEB}"/>
                </a:ext>
              </a:extLst>
            </p:cNvPr>
            <p:cNvSpPr/>
            <p:nvPr userDrawn="1"/>
          </p:nvSpPr>
          <p:spPr>
            <a:xfrm>
              <a:off x="532301" y="894078"/>
              <a:ext cx="356699" cy="266031"/>
            </a:xfrm>
            <a:prstGeom prst="roundRect">
              <a:avLst>
                <a:gd name="adj" fmla="val 35255"/>
              </a:avLst>
            </a:prstGeom>
            <a:noFill/>
            <a:ln w="19050">
              <a:solidFill>
                <a:srgbClr val="0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B9991BC-55C4-47EA-B3ED-6C5888CE41B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2055" y="972462"/>
              <a:ext cx="197190" cy="0"/>
            </a:xfrm>
            <a:prstGeom prst="line">
              <a:avLst/>
            </a:prstGeom>
            <a:ln w="19050">
              <a:solidFill>
                <a:srgbClr val="0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DE46932-DF65-4C64-9BF3-333D9BB3029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2055" y="1021019"/>
              <a:ext cx="197190" cy="0"/>
            </a:xfrm>
            <a:prstGeom prst="line">
              <a:avLst/>
            </a:prstGeom>
            <a:ln w="19050">
              <a:solidFill>
                <a:srgbClr val="0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0502C2A-9C3F-4566-AD1B-48BDE64E4E7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2055" y="1071819"/>
              <a:ext cx="197190" cy="0"/>
            </a:xfrm>
            <a:prstGeom prst="line">
              <a:avLst/>
            </a:prstGeom>
            <a:ln w="19050">
              <a:solidFill>
                <a:srgbClr val="0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8BF7217-B872-4F73-83B4-51A3A8F2F140}"/>
              </a:ext>
            </a:extLst>
          </p:cNvPr>
          <p:cNvGrpSpPr/>
          <p:nvPr userDrawn="1"/>
        </p:nvGrpSpPr>
        <p:grpSpPr>
          <a:xfrm>
            <a:off x="11503582" y="228274"/>
            <a:ext cx="453005" cy="125835"/>
            <a:chOff x="1870745" y="1124125"/>
            <a:chExt cx="453005" cy="125835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2D83F74-6B98-4F5B-84ED-611575AD0729}"/>
                </a:ext>
              </a:extLst>
            </p:cNvPr>
            <p:cNvSpPr/>
            <p:nvPr userDrawn="1"/>
          </p:nvSpPr>
          <p:spPr>
            <a:xfrm>
              <a:off x="1870745" y="1124125"/>
              <a:ext cx="125835" cy="125835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1AECFBF-425B-40AB-B888-8A54F0688C82}"/>
                </a:ext>
              </a:extLst>
            </p:cNvPr>
            <p:cNvSpPr/>
            <p:nvPr userDrawn="1"/>
          </p:nvSpPr>
          <p:spPr>
            <a:xfrm>
              <a:off x="2034330" y="1124125"/>
              <a:ext cx="125835" cy="12583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A8E90C4-27EB-46A4-9797-2D44A507E07E}"/>
                </a:ext>
              </a:extLst>
            </p:cNvPr>
            <p:cNvSpPr/>
            <p:nvPr userDrawn="1"/>
          </p:nvSpPr>
          <p:spPr>
            <a:xfrm>
              <a:off x="2197915" y="1124125"/>
              <a:ext cx="125835" cy="12583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861B6834-7B1B-4F79-8B23-6CEDEE22B38E}"/>
              </a:ext>
            </a:extLst>
          </p:cNvPr>
          <p:cNvSpPr txBox="1"/>
          <p:nvPr userDrawn="1"/>
        </p:nvSpPr>
        <p:spPr>
          <a:xfrm>
            <a:off x="117189" y="6588489"/>
            <a:ext cx="22188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1200" dirty="0">
                <a:solidFill>
                  <a:schemeClr val="bg1"/>
                </a:solidFill>
                <a:latin typeface="Arial Narrow" panose="020B0606020202030204" pitchFamily="34" charset="0"/>
              </a:rPr>
              <a:t>|          </a:t>
            </a:r>
            <a:r>
              <a:rPr lang="en-MY" sz="1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Jabatan</a:t>
            </a:r>
            <a:r>
              <a:rPr lang="en-MY" sz="1200" dirty="0">
                <a:solidFill>
                  <a:schemeClr val="bg1"/>
                </a:solidFill>
                <a:latin typeface="Arial Narrow" panose="020B0606020202030204" pitchFamily="34" charset="0"/>
              </a:rPr>
              <a:t> Digital Negara (JDN)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25BDC89-0C15-4C41-B858-CED36F3CEC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389" y="3294514"/>
            <a:ext cx="4739652" cy="334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75356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D7DBC4B-461C-4068-88E2-27500F94B6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34" b="60000"/>
          <a:stretch/>
        </p:blipFill>
        <p:spPr>
          <a:xfrm rot="10800000">
            <a:off x="0" y="5302467"/>
            <a:ext cx="4370664" cy="155931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58EE4C1-D4D7-4805-B323-F9DEF8957D22}"/>
              </a:ext>
            </a:extLst>
          </p:cNvPr>
          <p:cNvSpPr/>
          <p:nvPr userDrawn="1"/>
        </p:nvSpPr>
        <p:spPr>
          <a:xfrm>
            <a:off x="244604" y="0"/>
            <a:ext cx="593596" cy="568695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64072-56D3-47F7-895B-DC02E234A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24BD3-6EFE-4667-8A7C-FB5698A09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08636-39EF-498E-B65A-9EBEDB146792}" type="datetimeFigureOut">
              <a:rPr lang="en-MY" smtClean="0"/>
              <a:t>7/1/2025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E25508-B10D-4A4E-A979-A681E5E7C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DF18F8-FC53-4663-A3D7-17FF321971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48"/>
            <a:ext cx="489208" cy="56292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5339F17-49A3-4C76-B6A0-15209F798620}"/>
              </a:ext>
            </a:extLst>
          </p:cNvPr>
          <p:cNvSpPr/>
          <p:nvPr userDrawn="1"/>
        </p:nvSpPr>
        <p:spPr>
          <a:xfrm>
            <a:off x="0" y="6640944"/>
            <a:ext cx="10584873" cy="217056"/>
          </a:xfrm>
          <a:prstGeom prst="rect">
            <a:avLst/>
          </a:prstGeom>
          <a:solidFill>
            <a:srgbClr val="0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946925-6B34-4DE7-A8D3-85AAB7EB70D6}"/>
              </a:ext>
            </a:extLst>
          </p:cNvPr>
          <p:cNvSpPr/>
          <p:nvPr userDrawn="1"/>
        </p:nvSpPr>
        <p:spPr>
          <a:xfrm>
            <a:off x="9799782" y="6640946"/>
            <a:ext cx="2392218" cy="21705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1E5A7F7-27AD-4332-9972-23255C051DB7}"/>
              </a:ext>
            </a:extLst>
          </p:cNvPr>
          <p:cNvSpPr/>
          <p:nvPr userDrawn="1"/>
        </p:nvSpPr>
        <p:spPr>
          <a:xfrm>
            <a:off x="838200" y="0"/>
            <a:ext cx="11353800" cy="568695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MY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442BE5-B23E-4400-AF35-4137C03E2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812" y="133236"/>
            <a:ext cx="10619988" cy="315912"/>
          </a:xfrm>
        </p:spPr>
        <p:txBody>
          <a:bodyPr>
            <a:no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MY" dirty="0"/>
          </a:p>
        </p:txBody>
      </p:sp>
      <p:sp>
        <p:nvSpPr>
          <p:cNvPr id="7" name="Flowchart: Preparation 6">
            <a:extLst>
              <a:ext uri="{FF2B5EF4-FFF2-40B4-BE49-F238E27FC236}">
                <a16:creationId xmlns:a16="http://schemas.microsoft.com/office/drawing/2014/main" id="{80A48970-1D93-4566-9EF1-DCAC0291D3BF}"/>
              </a:ext>
            </a:extLst>
          </p:cNvPr>
          <p:cNvSpPr/>
          <p:nvPr userDrawn="1"/>
        </p:nvSpPr>
        <p:spPr>
          <a:xfrm rot="5400000">
            <a:off x="11618047" y="6434050"/>
            <a:ext cx="365124" cy="343949"/>
          </a:xfrm>
          <a:prstGeom prst="flowChartPreparation">
            <a:avLst/>
          </a:prstGeom>
          <a:solidFill>
            <a:schemeClr val="bg1"/>
          </a:solidFill>
          <a:ln w="28575">
            <a:solidFill>
              <a:srgbClr val="0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9AEB6-9063-4146-8774-BC0603DC7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5915" y="6423462"/>
            <a:ext cx="389389" cy="365125"/>
          </a:xfrm>
        </p:spPr>
        <p:txBody>
          <a:bodyPr/>
          <a:lstStyle>
            <a:lvl1pPr algn="ctr">
              <a:defRPr sz="1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273EADB-D124-4CDF-BAE8-4130DC449969}" type="slidenum">
              <a:rPr lang="en-MY" smtClean="0"/>
              <a:pPr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72304424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063DF-903C-4AF8-A940-586EA479C7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613025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TERIMA KASIH</a:t>
            </a:r>
            <a:endParaRPr lang="en-MY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BF04A-BD4B-49E7-B42C-C339389CC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3BD0AB-F882-4270-A737-C64435DFA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08636-39EF-498E-B65A-9EBEDB146792}" type="datetimeFigureOut">
              <a:rPr lang="en-MY" smtClean="0"/>
              <a:t>7/1/2025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30C9B-120D-4EC9-8FC2-A30F53A88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A3F7A-CB6D-4022-97CE-59F6EE36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3EADB-D124-4CDF-BAE8-4130DC449969}" type="slidenum">
              <a:rPr lang="en-MY" smtClean="0"/>
              <a:t>‹#›</a:t>
            </a:fld>
            <a:endParaRPr lang="en-MY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C2F3AA-0B14-49E7-935B-D9042A6B8396}"/>
              </a:ext>
            </a:extLst>
          </p:cNvPr>
          <p:cNvSpPr/>
          <p:nvPr userDrawn="1"/>
        </p:nvSpPr>
        <p:spPr>
          <a:xfrm>
            <a:off x="0" y="6278879"/>
            <a:ext cx="12192000" cy="579121"/>
          </a:xfrm>
          <a:prstGeom prst="rect">
            <a:avLst/>
          </a:prstGeom>
          <a:solidFill>
            <a:srgbClr val="0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8F729C-ADE0-4786-B39E-993F10E7A87C}"/>
              </a:ext>
            </a:extLst>
          </p:cNvPr>
          <p:cNvSpPr/>
          <p:nvPr userDrawn="1"/>
        </p:nvSpPr>
        <p:spPr>
          <a:xfrm>
            <a:off x="9799782" y="6278880"/>
            <a:ext cx="2392218" cy="5791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BE303A-ACED-4D74-BF06-16F9AE6938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99448" y="6366101"/>
            <a:ext cx="397592" cy="3975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8D428DC-3223-4DF3-9CCF-81D9D81421AC}"/>
              </a:ext>
            </a:extLst>
          </p:cNvPr>
          <p:cNvSpPr txBox="1"/>
          <p:nvPr userDrawn="1"/>
        </p:nvSpPr>
        <p:spPr>
          <a:xfrm>
            <a:off x="5598699" y="6421068"/>
            <a:ext cx="13340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400" dirty="0">
                <a:solidFill>
                  <a:schemeClr val="bg1"/>
                </a:solidFill>
                <a:latin typeface="Arial Narrow" panose="020B0606020202030204" pitchFamily="34" charset="0"/>
              </a:rPr>
              <a:t>/</a:t>
            </a:r>
            <a:r>
              <a:rPr lang="en-MY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JDigitalNegara</a:t>
            </a:r>
            <a:endParaRPr lang="en-MY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572C38-5D75-46F4-BE63-BA0751E06C33}"/>
              </a:ext>
            </a:extLst>
          </p:cNvPr>
          <p:cNvSpPr txBox="1"/>
          <p:nvPr userDrawn="1"/>
        </p:nvSpPr>
        <p:spPr>
          <a:xfrm>
            <a:off x="7540991" y="6426935"/>
            <a:ext cx="16234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400" dirty="0">
                <a:solidFill>
                  <a:schemeClr val="bg1"/>
                </a:solidFill>
                <a:latin typeface="Arial Narrow" panose="020B0606020202030204" pitchFamily="34" charset="0"/>
              </a:rPr>
              <a:t>/</a:t>
            </a:r>
            <a:r>
              <a:rPr lang="en-MY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jabatandigitalnegara</a:t>
            </a:r>
            <a:r>
              <a:rPr lang="en-MY" sz="1400" dirty="0">
                <a:solidFill>
                  <a:schemeClr val="bg1"/>
                </a:solidFill>
                <a:latin typeface="Arial Narrow" panose="020B0606020202030204" pitchFamily="34" charset="0"/>
              </a:rPr>
              <a:t>/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D49B58-742A-4C5A-8296-BEA21B071758}"/>
              </a:ext>
            </a:extLst>
          </p:cNvPr>
          <p:cNvSpPr txBox="1"/>
          <p:nvPr userDrawn="1"/>
        </p:nvSpPr>
        <p:spPr>
          <a:xfrm>
            <a:off x="9696181" y="6421068"/>
            <a:ext cx="224090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400" dirty="0">
                <a:solidFill>
                  <a:schemeClr val="bg1"/>
                </a:solidFill>
                <a:latin typeface="Arial Narrow" panose="020B0606020202030204" pitchFamily="34" charset="0"/>
              </a:rPr>
              <a:t>@JABATANDIGITALNEGARA</a:t>
            </a:r>
          </a:p>
        </p:txBody>
      </p:sp>
      <p:pic>
        <p:nvPicPr>
          <p:cNvPr id="14" name="Picture 16" descr="File:Instagram logo 2016.svg - Wikimedia Commons">
            <a:extLst>
              <a:ext uri="{FF2B5EF4-FFF2-40B4-BE49-F238E27FC236}">
                <a16:creationId xmlns:a16="http://schemas.microsoft.com/office/drawing/2014/main" id="{F58E4C46-9E89-4E37-B813-7F5332ADE4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408" y="6355423"/>
            <a:ext cx="407182" cy="40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B0CB2FD-1206-4A9C-9E75-5C91FD6792D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441232" y="6332971"/>
            <a:ext cx="408269" cy="40826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CD71752-0972-4BE5-AFB7-5A6F0F63E9E7}"/>
              </a:ext>
            </a:extLst>
          </p:cNvPr>
          <p:cNvSpPr txBox="1"/>
          <p:nvPr userDrawn="1"/>
        </p:nvSpPr>
        <p:spPr>
          <a:xfrm>
            <a:off x="849338" y="6402786"/>
            <a:ext cx="18965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400" dirty="0">
                <a:solidFill>
                  <a:schemeClr val="bg1"/>
                </a:solidFill>
                <a:latin typeface="Arial Narrow" panose="020B0606020202030204" pitchFamily="34" charset="0"/>
              </a:rPr>
              <a:t>https://www.jdn.gov.my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0C5E87D-A47B-4051-B352-627AFDE55461}"/>
              </a:ext>
            </a:extLst>
          </p:cNvPr>
          <p:cNvSpPr txBox="1"/>
          <p:nvPr userDrawn="1"/>
        </p:nvSpPr>
        <p:spPr>
          <a:xfrm>
            <a:off x="3250591" y="6426935"/>
            <a:ext cx="18679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s-MY" sz="14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/JabatanDigitalNegara/</a:t>
            </a:r>
            <a:endParaRPr lang="en-MY" sz="1400" dirty="0">
              <a:solidFill>
                <a:schemeClr val="bg1"/>
              </a:solidFill>
            </a:endParaRPr>
          </a:p>
        </p:txBody>
      </p:sp>
      <p:pic>
        <p:nvPicPr>
          <p:cNvPr id="18" name="Picture 12">
            <a:extLst>
              <a:ext uri="{FF2B5EF4-FFF2-40B4-BE49-F238E27FC236}">
                <a16:creationId xmlns:a16="http://schemas.microsoft.com/office/drawing/2014/main" id="{2E1AB29D-0D28-4E17-B3AC-D3C6140EBA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574" y="6112340"/>
            <a:ext cx="1192582" cy="89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F327F96-B1D1-4DE0-A9BE-7DB3DC5054F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247160" y="6404401"/>
            <a:ext cx="338790" cy="33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838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4C6F6-0F51-48E5-B5B7-0BBAC047E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2A8B4-BD19-4B7A-A105-975F951B90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5FBAD3-CF84-4784-960B-F7AEC41073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E3DA53-3C90-46A1-87D7-093D3D849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08636-39EF-498E-B65A-9EBEDB146792}" type="datetimeFigureOut">
              <a:rPr lang="en-MY" smtClean="0"/>
              <a:t>7/1/2025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618DA5-9B8E-4F60-A264-03C71E582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27CD33-0AED-45D3-9FF5-7FD38210A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3EADB-D124-4CDF-BAE8-4130DC4499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7415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A9E35-688B-4DDD-A2C9-E8DF6CE1B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2402DA-2DFF-4DCA-98D8-DD5D20EDF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E95E07-094B-42E4-9616-5A8B6D6EC2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24F616-AD67-4162-B98B-8020C18073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6136E4-81F9-4C11-A2AD-98BF25690E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EB3F6E-2069-4596-B985-B74340555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08636-39EF-498E-B65A-9EBEDB146792}" type="datetimeFigureOut">
              <a:rPr lang="en-MY" smtClean="0"/>
              <a:t>7/1/2025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331B8F-14CE-496D-A14C-36809A228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73FB6F-BD28-4301-9000-D59324168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3EADB-D124-4CDF-BAE8-4130DC4499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87194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3A244-2ECD-4667-BA35-A827A476E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C9A5A4-A987-49C7-A0F0-6D3ED4EB1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08636-39EF-498E-B65A-9EBEDB146792}" type="datetimeFigureOut">
              <a:rPr lang="en-MY" smtClean="0"/>
              <a:t>7/1/2025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AC8FA9-A24F-4152-96AC-000E1BFC6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4909E6-DB25-4517-AB09-E2B20F6EF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3EADB-D124-4CDF-BAE8-4130DC4499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2306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1D5380-9D28-4007-8ADB-9F8677948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08636-39EF-498E-B65A-9EBEDB146792}" type="datetimeFigureOut">
              <a:rPr lang="en-MY" smtClean="0"/>
              <a:t>7/1/2025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D1C449-3522-4687-A7DA-B94E2E359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029108-D2C6-4998-819C-5ACAE901E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3EADB-D124-4CDF-BAE8-4130DC4499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54517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9B35CE-544E-46DC-B1A4-FFC5EAB86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ms-MY" dirty="0" err="1"/>
              <a:t>Click</a:t>
            </a:r>
            <a:r>
              <a:rPr lang="ms-MY" dirty="0"/>
              <a:t> to edit </a:t>
            </a:r>
            <a:r>
              <a:rPr lang="ms-MY" dirty="0" err="1"/>
              <a:t>Master</a:t>
            </a:r>
            <a:r>
              <a:rPr lang="ms-MY" dirty="0"/>
              <a:t> </a:t>
            </a:r>
            <a:r>
              <a:rPr lang="ms-MY" dirty="0" err="1"/>
              <a:t>title</a:t>
            </a:r>
            <a:r>
              <a:rPr lang="ms-MY" dirty="0"/>
              <a:t> </a:t>
            </a:r>
            <a:r>
              <a:rPr lang="ms-MY" dirty="0" err="1"/>
              <a:t>style</a:t>
            </a:r>
            <a:endParaRPr lang="ms-MY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91455-2141-4445-86B6-9857DFCB1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ms-MY" dirty="0" err="1"/>
              <a:t>Click</a:t>
            </a:r>
            <a:r>
              <a:rPr lang="ms-MY" dirty="0"/>
              <a:t> to edit </a:t>
            </a:r>
            <a:r>
              <a:rPr lang="ms-MY" dirty="0" err="1"/>
              <a:t>Master</a:t>
            </a:r>
            <a:r>
              <a:rPr lang="ms-MY" dirty="0"/>
              <a:t> </a:t>
            </a:r>
            <a:r>
              <a:rPr lang="ms-MY" dirty="0" err="1"/>
              <a:t>text</a:t>
            </a:r>
            <a:r>
              <a:rPr lang="ms-MY" dirty="0"/>
              <a:t> </a:t>
            </a:r>
            <a:r>
              <a:rPr lang="ms-MY" dirty="0" err="1"/>
              <a:t>styles</a:t>
            </a:r>
            <a:endParaRPr lang="ms-MY" dirty="0"/>
          </a:p>
          <a:p>
            <a:pPr lvl="1"/>
            <a:r>
              <a:rPr lang="ms-MY" dirty="0" err="1"/>
              <a:t>Second</a:t>
            </a:r>
            <a:r>
              <a:rPr lang="ms-MY" dirty="0"/>
              <a:t> </a:t>
            </a:r>
            <a:r>
              <a:rPr lang="ms-MY" dirty="0" err="1"/>
              <a:t>level</a:t>
            </a:r>
            <a:endParaRPr lang="ms-MY" dirty="0"/>
          </a:p>
          <a:p>
            <a:pPr lvl="2"/>
            <a:r>
              <a:rPr lang="ms-MY" dirty="0" err="1"/>
              <a:t>Third</a:t>
            </a:r>
            <a:r>
              <a:rPr lang="ms-MY" dirty="0"/>
              <a:t> </a:t>
            </a:r>
            <a:r>
              <a:rPr lang="ms-MY" dirty="0" err="1"/>
              <a:t>level</a:t>
            </a:r>
            <a:endParaRPr lang="ms-MY" dirty="0"/>
          </a:p>
          <a:p>
            <a:pPr lvl="3"/>
            <a:r>
              <a:rPr lang="ms-MY" dirty="0" err="1"/>
              <a:t>Fourth</a:t>
            </a:r>
            <a:r>
              <a:rPr lang="ms-MY" dirty="0"/>
              <a:t> </a:t>
            </a:r>
            <a:r>
              <a:rPr lang="ms-MY" dirty="0" err="1"/>
              <a:t>level</a:t>
            </a:r>
            <a:endParaRPr lang="ms-MY" dirty="0"/>
          </a:p>
          <a:p>
            <a:pPr lvl="4"/>
            <a:r>
              <a:rPr lang="ms-MY" dirty="0" err="1"/>
              <a:t>Fifth</a:t>
            </a:r>
            <a:r>
              <a:rPr lang="ms-MY" dirty="0"/>
              <a:t> </a:t>
            </a:r>
            <a:r>
              <a:rPr lang="ms-MY" dirty="0" err="1"/>
              <a:t>level</a:t>
            </a:r>
            <a:endParaRPr lang="ms-MY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8C2F3-7B0E-45A5-BC9B-6FBDACB321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08636-39EF-498E-B65A-9EBEDB146792}" type="datetimeFigureOut">
              <a:rPr lang="ms-MY" smtClean="0"/>
              <a:t>7/01/2025</a:t>
            </a:fld>
            <a:endParaRPr lang="ms-M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46BCE-2BC7-4D63-98B7-E007B9F518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1162A-04BA-46EE-A805-4489AEB880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3EADB-D124-4CDF-BAE8-4130DC449969}" type="slidenum">
              <a:rPr lang="ms-MY" smtClean="0"/>
              <a:t>‹#›</a:t>
            </a:fld>
            <a:endParaRPr lang="ms-MY" dirty="0"/>
          </a:p>
        </p:txBody>
      </p:sp>
    </p:spTree>
    <p:extLst>
      <p:ext uri="{BB962C8B-B14F-4D97-AF65-F5344CB8AC3E}">
        <p14:creationId xmlns:p14="http://schemas.microsoft.com/office/powerpoint/2010/main" val="3124599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22.sv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helpdesk_mygovevent@jdn.gov.my" TargetMode="Externa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FBA1B5-62AE-4D04-A435-1864CA4DC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32" y="832909"/>
            <a:ext cx="4715422" cy="14376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842DC2-629F-4746-A4C4-8075AA10C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189" y="2134273"/>
            <a:ext cx="10743622" cy="37410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4720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845595-21A1-4658-8BA4-059A8A9056F7}"/>
              </a:ext>
            </a:extLst>
          </p:cNvPr>
          <p:cNvSpPr/>
          <p:nvPr/>
        </p:nvSpPr>
        <p:spPr>
          <a:xfrm>
            <a:off x="3976732" y="2037624"/>
            <a:ext cx="42385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828800"/>
            <a:r>
              <a:rPr lang="ms-MY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TERIMA KASIH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F5409E-BE83-44C3-9222-0917279360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69"/>
          <a:stretch/>
        </p:blipFill>
        <p:spPr>
          <a:xfrm>
            <a:off x="5016469" y="297951"/>
            <a:ext cx="2070395" cy="8915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893DF5E-C0BF-4195-976D-D93E92B32DA7}"/>
              </a:ext>
            </a:extLst>
          </p:cNvPr>
          <p:cNvSpPr/>
          <p:nvPr/>
        </p:nvSpPr>
        <p:spPr>
          <a:xfrm>
            <a:off x="5042268" y="833500"/>
            <a:ext cx="2107463" cy="1053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KEMENTERIAN DIGITAL</a:t>
            </a:r>
          </a:p>
          <a:p>
            <a:pPr algn="ctr"/>
            <a:r>
              <a:rPr lang="ms-MY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JABATAN DIGITAL NEGARA</a:t>
            </a:r>
            <a:endParaRPr lang="ms-MY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16D7B82F-90A4-4C57-B5C6-966EC7BA9A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ms-MY" dirty="0"/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5E85914A-60CE-42FB-8FB4-C929D45C78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ms-MY" dirty="0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A6DD748A-8994-4031-9B23-41FC75AFE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574" y="6112340"/>
            <a:ext cx="1192582" cy="89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B5B1965-6AB6-491E-93B3-545EE954A6B4}"/>
              </a:ext>
            </a:extLst>
          </p:cNvPr>
          <p:cNvSpPr txBox="1"/>
          <p:nvPr/>
        </p:nvSpPr>
        <p:spPr>
          <a:xfrm>
            <a:off x="2354063" y="3276600"/>
            <a:ext cx="7483869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endParaRPr lang="ms-MY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ms-MY" dirty="0">
                <a:latin typeface="Arial Narrow" panose="020B0606020202030204" pitchFamily="34" charset="0"/>
                <a:cs typeface="Arial" panose="020B0604020202020204" pitchFamily="34" charset="0"/>
              </a:rPr>
              <a:t>Maklumat yang dipaparkan dalam slaid ini adalah</a:t>
            </a:r>
          </a:p>
          <a:p>
            <a:pPr algn="ctr"/>
            <a:r>
              <a:rPr lang="ms-MY" dirty="0">
                <a:latin typeface="Arial Narrow" panose="020B0606020202030204" pitchFamily="34" charset="0"/>
                <a:cs typeface="Arial" panose="020B0604020202020204" pitchFamily="34" charset="0"/>
              </a:rPr>
              <a:t>hak milik Jabatan Digital Negara (JDN) Kementerian Digital.</a:t>
            </a:r>
          </a:p>
          <a:p>
            <a:pPr algn="ctr"/>
            <a:endParaRPr lang="ms-MY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ms-MY" dirty="0">
                <a:latin typeface="Arial Narrow" panose="020B0606020202030204" pitchFamily="34" charset="0"/>
                <a:cs typeface="Arial" panose="020B0604020202020204" pitchFamily="34" charset="0"/>
              </a:rPr>
              <a:t>Sebarang salinan hendaklah mendapat persetujuan dan kelulusan JDN.</a:t>
            </a:r>
          </a:p>
          <a:p>
            <a:pPr algn="ctr"/>
            <a:endParaRPr lang="ms-MY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40B32A1-2910-4FEB-8BA6-FE7A942A15C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93"/>
          <a:stretch/>
        </p:blipFill>
        <p:spPr>
          <a:xfrm>
            <a:off x="9376882" y="5485341"/>
            <a:ext cx="2815118" cy="76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529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4F4133-5045-43F3-AA2E-71114DD5E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00" y="315712"/>
            <a:ext cx="5805409" cy="17699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EFF9E0-98CF-4048-8C3D-C4C915DD2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1315" y="1630667"/>
            <a:ext cx="7300685" cy="38546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725A5ED-6131-466D-8329-A545CB918DB6}"/>
              </a:ext>
            </a:extLst>
          </p:cNvPr>
          <p:cNvSpPr/>
          <p:nvPr/>
        </p:nvSpPr>
        <p:spPr>
          <a:xfrm>
            <a:off x="1" y="2299702"/>
            <a:ext cx="5588001" cy="3530007"/>
          </a:xfrm>
          <a:prstGeom prst="rect">
            <a:avLst/>
          </a:prstGeom>
          <a:solidFill>
            <a:srgbClr val="1934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OBJEKTIF PROJEK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0982D0-54B6-48EC-BB8A-2933016DDC01}"/>
              </a:ext>
            </a:extLst>
          </p:cNvPr>
          <p:cNvSpPr/>
          <p:nvPr/>
        </p:nvSpPr>
        <p:spPr>
          <a:xfrm>
            <a:off x="1204686" y="5485341"/>
            <a:ext cx="5588001" cy="812717"/>
          </a:xfrm>
          <a:prstGeom prst="rect">
            <a:avLst/>
          </a:prstGeom>
          <a:solidFill>
            <a:srgbClr val="FFC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029F7C-B5C4-4BD7-BB9C-E9C8C76B3D66}"/>
              </a:ext>
            </a:extLst>
          </p:cNvPr>
          <p:cNvSpPr txBox="1"/>
          <p:nvPr/>
        </p:nvSpPr>
        <p:spPr>
          <a:xfrm>
            <a:off x="5750695" y="2712520"/>
            <a:ext cx="5931021" cy="2459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288925" algn="l"/>
              </a:tabLst>
            </a:pPr>
            <a:r>
              <a:rPr lang="ms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Menyediakan kemudahan pengurusan acara di sektor awam;</a:t>
            </a:r>
            <a:endParaRPr lang="en-MY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288925" algn="l"/>
              </a:tabLst>
            </a:pP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Menyediakan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hub acara/program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sektor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awam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MY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288925" algn="l"/>
              </a:tabLst>
            </a:pPr>
            <a:r>
              <a:rPr lang="ms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Menggalakkan pembudayaan teknologi digital di dalam pengurusan kerja harian;</a:t>
            </a:r>
            <a:endParaRPr lang="en-MY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288925" algn="l"/>
              </a:tabLst>
            </a:pPr>
            <a:r>
              <a:rPr lang="ms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Meningkatkan kualiti perkhidmatan dan kecekapan sektor awam.</a:t>
            </a:r>
            <a:endParaRPr lang="en-MY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96FC1D-69C4-4BBF-A586-27BC621F83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93"/>
          <a:stretch/>
        </p:blipFill>
        <p:spPr>
          <a:xfrm>
            <a:off x="9376882" y="5485341"/>
            <a:ext cx="2815118" cy="76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428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1E44610E-C4EC-4EEE-8B0F-CF87411DDC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28552" y="86229"/>
            <a:ext cx="6806703" cy="62951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158470-7C17-4B94-AE6B-7254696626B5}"/>
              </a:ext>
            </a:extLst>
          </p:cNvPr>
          <p:cNvSpPr txBox="1"/>
          <p:nvPr/>
        </p:nvSpPr>
        <p:spPr>
          <a:xfrm>
            <a:off x="4003961" y="603293"/>
            <a:ext cx="34894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s-MY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Menyediakan platform untuk perkongsian Sistem Pengurusan Acara dengan agensi-agensi kerajaan</a:t>
            </a:r>
            <a:endParaRPr lang="en-MY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A9D79F-8082-4683-842A-8922AAC4DB13}"/>
              </a:ext>
            </a:extLst>
          </p:cNvPr>
          <p:cNvSpPr txBox="1"/>
          <p:nvPr/>
        </p:nvSpPr>
        <p:spPr>
          <a:xfrm>
            <a:off x="3821721" y="1905187"/>
            <a:ext cx="3051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s-MY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Memudahkan pengurusan acara</a:t>
            </a:r>
            <a:endParaRPr lang="en-MY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ABBC7F-48E7-45B4-B3DE-D9585818D036}"/>
              </a:ext>
            </a:extLst>
          </p:cNvPr>
          <p:cNvSpPr txBox="1"/>
          <p:nvPr/>
        </p:nvSpPr>
        <p:spPr>
          <a:xfrm>
            <a:off x="3018228" y="2818293"/>
            <a:ext cx="3225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s-MY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Memudahkan pengurusan atasan/stakeholder memantau kemajuan sesuatu acara</a:t>
            </a:r>
            <a:endParaRPr lang="en-MY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1FE509-BB02-4F3C-B908-1FCEA3E297DB}"/>
              </a:ext>
            </a:extLst>
          </p:cNvPr>
          <p:cNvSpPr txBox="1"/>
          <p:nvPr/>
        </p:nvSpPr>
        <p:spPr>
          <a:xfrm>
            <a:off x="2613890" y="3952540"/>
            <a:ext cx="381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s-MY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Memudahkan peserta mendapatkan maklumat acara melalui portal yang disediakan</a:t>
            </a:r>
            <a:endParaRPr lang="en-MY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1A2E52-AEDD-46EB-9939-D8CCBF13378E}"/>
              </a:ext>
            </a:extLst>
          </p:cNvPr>
          <p:cNvSpPr txBox="1"/>
          <p:nvPr/>
        </p:nvSpPr>
        <p:spPr>
          <a:xfrm>
            <a:off x="2440973" y="5146787"/>
            <a:ext cx="43797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s-MY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Meningkatkan prestasi perkhidmatan kerajaan</a:t>
            </a:r>
            <a:endParaRPr lang="en-MY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AB38E1-8316-45E9-A569-B923FB2B6489}"/>
              </a:ext>
            </a:extLst>
          </p:cNvPr>
          <p:cNvSpPr txBox="1"/>
          <p:nvPr/>
        </p:nvSpPr>
        <p:spPr>
          <a:xfrm>
            <a:off x="8457853" y="2429046"/>
            <a:ext cx="32252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FUNGSI</a:t>
            </a:r>
          </a:p>
          <a:p>
            <a:pPr algn="ctr"/>
            <a:r>
              <a:rPr lang="en-US" sz="6000" b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SISTEM</a:t>
            </a:r>
            <a:endParaRPr lang="en-MY" sz="6000" b="1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5AA75D-5444-46C6-B10F-03AC062CD9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835" y="1845928"/>
            <a:ext cx="2976107" cy="9073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93647E-BA31-4FA3-8A61-8B0BBB0A89A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93"/>
          <a:stretch/>
        </p:blipFill>
        <p:spPr>
          <a:xfrm>
            <a:off x="9376882" y="5485341"/>
            <a:ext cx="2815118" cy="76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194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E93647E-BA31-4FA3-8A61-8B0BBB0A89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93"/>
          <a:stretch/>
        </p:blipFill>
        <p:spPr>
          <a:xfrm>
            <a:off x="9376882" y="5485341"/>
            <a:ext cx="2815118" cy="7690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F0EC92F-B06D-4AB5-B7B1-62BFF19DE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99" y="610345"/>
            <a:ext cx="4593664" cy="140050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A98AE2-7D21-43C2-B6A9-6A337F0C9CCA}"/>
              </a:ext>
            </a:extLst>
          </p:cNvPr>
          <p:cNvSpPr/>
          <p:nvPr/>
        </p:nvSpPr>
        <p:spPr>
          <a:xfrm>
            <a:off x="2" y="2299702"/>
            <a:ext cx="4891314" cy="3530007"/>
          </a:xfrm>
          <a:prstGeom prst="rect">
            <a:avLst/>
          </a:prstGeom>
          <a:solidFill>
            <a:srgbClr val="1934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FAEDAH KEPADA AGENSI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F31000-377A-4023-A541-6DBC69651791}"/>
              </a:ext>
            </a:extLst>
          </p:cNvPr>
          <p:cNvSpPr/>
          <p:nvPr/>
        </p:nvSpPr>
        <p:spPr>
          <a:xfrm>
            <a:off x="1172604" y="5769439"/>
            <a:ext cx="5588001" cy="495474"/>
          </a:xfrm>
          <a:prstGeom prst="rect">
            <a:avLst/>
          </a:prstGeom>
          <a:solidFill>
            <a:srgbClr val="FFC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542F4D6F-475D-4579-A2F1-D9F049FC11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21760" y="273261"/>
            <a:ext cx="6705600" cy="1312144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9277AEFC-2D37-4C78-A125-8307BF32F5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99726" y="1519584"/>
            <a:ext cx="6705600" cy="1443015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D3BBD81E-55C9-4F7F-82B9-A03FF33247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99725" y="2879224"/>
            <a:ext cx="6705600" cy="141125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DB069B03-BBEB-44E4-A0B2-FC8394E90BE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99724" y="4251697"/>
            <a:ext cx="6705600" cy="137463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12E9684-2B6A-4392-A0CA-300D2C804C73}"/>
              </a:ext>
            </a:extLst>
          </p:cNvPr>
          <p:cNvSpPr txBox="1"/>
          <p:nvPr/>
        </p:nvSpPr>
        <p:spPr>
          <a:xfrm>
            <a:off x="6714457" y="547737"/>
            <a:ext cx="50908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000" b="1" dirty="0">
                <a:solidFill>
                  <a:srgbClr val="EAC13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PENJIMATAN KOS PENGURUSAN ACARA SEKTOR AWAM</a:t>
            </a:r>
            <a:endParaRPr lang="en-MY" sz="2000" dirty="0">
              <a:solidFill>
                <a:srgbClr val="EAC13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MY" sz="2000" dirty="0">
              <a:solidFill>
                <a:srgbClr val="EAC13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86DDD1E-F7F1-4C20-9BB5-1AD8377BC13E}"/>
              </a:ext>
            </a:extLst>
          </p:cNvPr>
          <p:cNvSpPr txBox="1"/>
          <p:nvPr/>
        </p:nvSpPr>
        <p:spPr>
          <a:xfrm>
            <a:off x="5431395" y="125179"/>
            <a:ext cx="13292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bg1"/>
                </a:solidFill>
              </a:rPr>
              <a:t>01</a:t>
            </a:r>
            <a:endParaRPr lang="en-MY" sz="8800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20B581-277D-4DCE-9598-17644C2DA029}"/>
              </a:ext>
            </a:extLst>
          </p:cNvPr>
          <p:cNvSpPr txBox="1"/>
          <p:nvPr/>
        </p:nvSpPr>
        <p:spPr>
          <a:xfrm>
            <a:off x="5099725" y="1835844"/>
            <a:ext cx="51311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000" b="1" dirty="0">
                <a:solidFill>
                  <a:srgbClr val="B516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KECEKAPAN PENGUMPULAN MAKLUMAT DAN PELAPORAN ACARA</a:t>
            </a:r>
            <a:endParaRPr lang="en-MY" sz="2000" dirty="0">
              <a:solidFill>
                <a:srgbClr val="B5168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MY" sz="2000" dirty="0">
              <a:solidFill>
                <a:srgbClr val="B51688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1E6E17F-D0EA-414B-AE24-3C26B432069E}"/>
              </a:ext>
            </a:extLst>
          </p:cNvPr>
          <p:cNvSpPr txBox="1"/>
          <p:nvPr/>
        </p:nvSpPr>
        <p:spPr>
          <a:xfrm>
            <a:off x="10230833" y="1453694"/>
            <a:ext cx="13292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bg1"/>
                </a:solidFill>
              </a:rPr>
              <a:t>02</a:t>
            </a:r>
            <a:endParaRPr lang="en-MY" sz="8800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DB146BF-4CA5-4746-BE87-B200B2E7406C}"/>
              </a:ext>
            </a:extLst>
          </p:cNvPr>
          <p:cNvSpPr txBox="1"/>
          <p:nvPr/>
        </p:nvSpPr>
        <p:spPr>
          <a:xfrm>
            <a:off x="5385247" y="2757140"/>
            <a:ext cx="13292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bg1"/>
                </a:solidFill>
              </a:rPr>
              <a:t>03</a:t>
            </a:r>
            <a:endParaRPr lang="en-MY" sz="8800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25CBF47-B6AF-4C4A-833C-1939585533D1}"/>
              </a:ext>
            </a:extLst>
          </p:cNvPr>
          <p:cNvSpPr txBox="1"/>
          <p:nvPr/>
        </p:nvSpPr>
        <p:spPr>
          <a:xfrm>
            <a:off x="10210233" y="4118838"/>
            <a:ext cx="13292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bg1"/>
                </a:solidFill>
              </a:rPr>
              <a:t>04</a:t>
            </a:r>
            <a:endParaRPr lang="en-MY" sz="8800" b="1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C8F6CC3-C950-4C2A-90E7-739A1F9B2B4C}"/>
              </a:ext>
            </a:extLst>
          </p:cNvPr>
          <p:cNvSpPr txBox="1"/>
          <p:nvPr/>
        </p:nvSpPr>
        <p:spPr>
          <a:xfrm>
            <a:off x="6588333" y="3238516"/>
            <a:ext cx="51129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000" b="1" dirty="0">
                <a:solidFill>
                  <a:srgbClr val="58B3A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PENJIMATAN MASA PENGURUSAN ACARA/PROGAM</a:t>
            </a:r>
            <a:endParaRPr lang="en-MY" sz="2000" dirty="0">
              <a:solidFill>
                <a:srgbClr val="58B3A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MY" sz="2000" dirty="0">
              <a:solidFill>
                <a:srgbClr val="58B3AD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C753C2C-CC40-4274-9DCD-5E1126F39794}"/>
              </a:ext>
            </a:extLst>
          </p:cNvPr>
          <p:cNvSpPr txBox="1"/>
          <p:nvPr/>
        </p:nvSpPr>
        <p:spPr>
          <a:xfrm>
            <a:off x="5146472" y="4576335"/>
            <a:ext cx="51090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000" b="1" dirty="0">
                <a:solidFill>
                  <a:srgbClr val="09CCD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PENJIMATAN KOS PEMBANGUNAN SISTEM</a:t>
            </a:r>
            <a:endParaRPr lang="en-MY" sz="2000" dirty="0">
              <a:solidFill>
                <a:srgbClr val="09CCD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MY" sz="2000" dirty="0">
              <a:solidFill>
                <a:srgbClr val="09CCD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607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21B127-3DD8-42BA-A5DC-BB3553124FF1}"/>
              </a:ext>
            </a:extLst>
          </p:cNvPr>
          <p:cNvSpPr/>
          <p:nvPr/>
        </p:nvSpPr>
        <p:spPr>
          <a:xfrm>
            <a:off x="-12654" y="0"/>
            <a:ext cx="5382940" cy="625440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E93647E-BA31-4FA3-8A61-8B0BBB0A89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93"/>
          <a:stretch/>
        </p:blipFill>
        <p:spPr>
          <a:xfrm>
            <a:off x="9376882" y="5485341"/>
            <a:ext cx="2815118" cy="769062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4B87A87B-6FD2-4527-8B84-5DDD41FF38C7}"/>
              </a:ext>
            </a:extLst>
          </p:cNvPr>
          <p:cNvSpPr txBox="1">
            <a:spLocks/>
          </p:cNvSpPr>
          <p:nvPr/>
        </p:nvSpPr>
        <p:spPr>
          <a:xfrm>
            <a:off x="0" y="147795"/>
            <a:ext cx="53702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Modul Utama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F04624F-B2DA-4778-A9CC-1F187A46D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90" y="1184509"/>
            <a:ext cx="4904576" cy="149529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95E6E25-A244-46E0-BBC0-8CC69DEBF1FD}"/>
              </a:ext>
            </a:extLst>
          </p:cNvPr>
          <p:cNvSpPr txBox="1"/>
          <p:nvPr/>
        </p:nvSpPr>
        <p:spPr>
          <a:xfrm>
            <a:off x="5729515" y="2047847"/>
            <a:ext cx="61032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s-MY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Terdapat tiga (3) </a:t>
            </a:r>
            <a:r>
              <a:rPr lang="ms-MY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modul utama MyGovEvent</a:t>
            </a:r>
            <a:r>
              <a:rPr kumimoji="0" lang="ms-MY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iaitu: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A2ED0C-2840-4DAF-A355-3BE8E46F363D}"/>
              </a:ext>
            </a:extLst>
          </p:cNvPr>
          <p:cNvSpPr/>
          <p:nvPr/>
        </p:nvSpPr>
        <p:spPr>
          <a:xfrm>
            <a:off x="-12654" y="3184634"/>
            <a:ext cx="12204654" cy="25267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132DA66-7653-4274-9C78-DA810C8AC31E}"/>
              </a:ext>
            </a:extLst>
          </p:cNvPr>
          <p:cNvSpPr txBox="1"/>
          <p:nvPr/>
        </p:nvSpPr>
        <p:spPr>
          <a:xfrm>
            <a:off x="281573" y="3408334"/>
            <a:ext cx="35069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s-MY" sz="2800" b="1" i="0" u="none" strike="noStrike" kern="1200" cap="none" spc="0" normalizeH="0" baseline="0" noProof="0" dirty="0">
                <a:ln>
                  <a:noFill/>
                </a:ln>
                <a:solidFill>
                  <a:srgbClr val="1934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Modul Pengguna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666A271-0FC7-466E-8767-22B4E24937F0}"/>
              </a:ext>
            </a:extLst>
          </p:cNvPr>
          <p:cNvSpPr txBox="1"/>
          <p:nvPr/>
        </p:nvSpPr>
        <p:spPr>
          <a:xfrm>
            <a:off x="4240309" y="3408333"/>
            <a:ext cx="355509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s-MY" sz="2800" b="1" i="0" u="none" strike="noStrike" kern="1200" cap="none" spc="0" normalizeH="0" baseline="0" noProof="0" dirty="0">
                <a:ln>
                  <a:noFill/>
                </a:ln>
                <a:solidFill>
                  <a:srgbClr val="1934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Modul Pentadbir Agensi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8BBD39B-A50D-4EB8-8610-3DCA8D818396}"/>
              </a:ext>
            </a:extLst>
          </p:cNvPr>
          <p:cNvSpPr txBox="1"/>
          <p:nvPr/>
        </p:nvSpPr>
        <p:spPr>
          <a:xfrm>
            <a:off x="8348737" y="3412616"/>
            <a:ext cx="363852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s-MY" sz="2800" b="1" i="0" u="none" strike="noStrike" kern="1200" cap="none" spc="0" normalizeH="0" baseline="0" noProof="0" dirty="0">
                <a:ln>
                  <a:noFill/>
                </a:ln>
                <a:solidFill>
                  <a:srgbClr val="1934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Modul Pengurus Acara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C618BDE-184D-4CC7-80C6-3F1B4C2D7DA9}"/>
              </a:ext>
            </a:extLst>
          </p:cNvPr>
          <p:cNvSpPr/>
          <p:nvPr/>
        </p:nvSpPr>
        <p:spPr>
          <a:xfrm>
            <a:off x="3899218" y="3316931"/>
            <a:ext cx="87086" cy="2275114"/>
          </a:xfrm>
          <a:prstGeom prst="rect">
            <a:avLst/>
          </a:prstGeom>
          <a:solidFill>
            <a:srgbClr val="FFC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61728A4-1483-47C5-BB1D-AA3BF173BB4D}"/>
              </a:ext>
            </a:extLst>
          </p:cNvPr>
          <p:cNvSpPr/>
          <p:nvPr/>
        </p:nvSpPr>
        <p:spPr>
          <a:xfrm>
            <a:off x="8028529" y="3324191"/>
            <a:ext cx="87086" cy="2275114"/>
          </a:xfrm>
          <a:prstGeom prst="rect">
            <a:avLst/>
          </a:prstGeom>
          <a:solidFill>
            <a:srgbClr val="FFC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1A8C3BC-1F55-4058-A6AE-50C82E577AEF}"/>
              </a:ext>
            </a:extLst>
          </p:cNvPr>
          <p:cNvSpPr txBox="1"/>
          <p:nvPr/>
        </p:nvSpPr>
        <p:spPr>
          <a:xfrm>
            <a:off x="527310" y="4005225"/>
            <a:ext cx="32449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ms-MY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Pendaftaran Pengguna MyGovEvent, Pra Daftar Program, Daftar Program, Maklumat Profil Pengguna</a:t>
            </a:r>
            <a:endParaRPr kumimoji="0" lang="en-MY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endParaRPr lang="en-MY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FF015FD-CBBC-4881-A1DD-892E92B69C6E}"/>
              </a:ext>
            </a:extLst>
          </p:cNvPr>
          <p:cNvSpPr txBox="1"/>
          <p:nvPr/>
        </p:nvSpPr>
        <p:spPr>
          <a:xfrm>
            <a:off x="4170875" y="4332024"/>
            <a:ext cx="3643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ms-MY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Pendaftaran Pengurus Acara, Pendaftaran Jadual Rujukan bagi maklumat Bahagian</a:t>
            </a:r>
            <a:endParaRPr lang="en-MY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90993BC-DBC2-4641-8170-83A4B4E6E66C}"/>
              </a:ext>
            </a:extLst>
          </p:cNvPr>
          <p:cNvSpPr txBox="1"/>
          <p:nvPr/>
        </p:nvSpPr>
        <p:spPr>
          <a:xfrm>
            <a:off x="8348737" y="4398976"/>
            <a:ext cx="3643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s-MY" dirty="0">
                <a:solidFill>
                  <a:prstClr val="black"/>
                </a:solidFill>
                <a:latin typeface="Century Gothic" panose="020B0502020202020204" pitchFamily="34" charset="0"/>
              </a:rPr>
              <a:t>Daftar </a:t>
            </a:r>
            <a:r>
              <a:rPr kumimoji="0" lang="ms-MY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Program, Daftar Kehadiran Peserta, Jemputan dan Laporan</a:t>
            </a:r>
            <a:endParaRPr lang="en-MY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388F37-EFB1-4F1A-81E4-E2E3A52BB49A}"/>
              </a:ext>
            </a:extLst>
          </p:cNvPr>
          <p:cNvSpPr/>
          <p:nvPr/>
        </p:nvSpPr>
        <p:spPr>
          <a:xfrm>
            <a:off x="-12654" y="5706837"/>
            <a:ext cx="5382940" cy="410183"/>
          </a:xfrm>
          <a:prstGeom prst="rect">
            <a:avLst/>
          </a:prstGeom>
          <a:solidFill>
            <a:srgbClr val="0339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01070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E93647E-BA31-4FA3-8A61-8B0BBB0A89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93"/>
          <a:stretch/>
        </p:blipFill>
        <p:spPr>
          <a:xfrm>
            <a:off x="9376882" y="5485341"/>
            <a:ext cx="2815118" cy="769062"/>
          </a:xfrm>
          <a:prstGeom prst="rect">
            <a:avLst/>
          </a:prstGeom>
        </p:spPr>
      </p:pic>
      <p:pic>
        <p:nvPicPr>
          <p:cNvPr id="17" name="Content Placeholder 3">
            <a:extLst>
              <a:ext uri="{FF2B5EF4-FFF2-40B4-BE49-F238E27FC236}">
                <a16:creationId xmlns:a16="http://schemas.microsoft.com/office/drawing/2014/main" id="{C81019E1-9EAA-4159-B1C1-FCF47D4B3B1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86" b="686"/>
          <a:stretch/>
        </p:blipFill>
        <p:spPr>
          <a:xfrm>
            <a:off x="818105" y="263423"/>
            <a:ext cx="4167277" cy="58141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E2D1DB73-182C-44AA-B479-EC619886CB1E}"/>
              </a:ext>
            </a:extLst>
          </p:cNvPr>
          <p:cNvSpPr txBox="1">
            <a:spLocks/>
          </p:cNvSpPr>
          <p:nvPr/>
        </p:nvSpPr>
        <p:spPr>
          <a:xfrm>
            <a:off x="5210539" y="429131"/>
            <a:ext cx="6894785" cy="1143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err="1">
                <a:latin typeface="Century Gothic" panose="020B0502020202020204" pitchFamily="34" charset="0"/>
              </a:rPr>
              <a:t>Apa</a:t>
            </a:r>
            <a:r>
              <a:rPr lang="en-US" sz="3600" b="1" dirty="0">
                <a:latin typeface="Century Gothic" panose="020B0502020202020204" pitchFamily="34" charset="0"/>
              </a:rPr>
              <a:t> yang </a:t>
            </a:r>
            <a:r>
              <a:rPr lang="en-US" sz="3600" b="1" dirty="0" err="1">
                <a:latin typeface="Century Gothic" panose="020B0502020202020204" pitchFamily="34" charset="0"/>
              </a:rPr>
              <a:t>perlu</a:t>
            </a:r>
            <a:r>
              <a:rPr lang="en-US" sz="3600" b="1" dirty="0">
                <a:latin typeface="Century Gothic" panose="020B0502020202020204" pitchFamily="34" charset="0"/>
              </a:rPr>
              <a:t> </a:t>
            </a:r>
            <a:r>
              <a:rPr lang="en-US" sz="3600" b="1" dirty="0" err="1">
                <a:latin typeface="Century Gothic" panose="020B0502020202020204" pitchFamily="34" charset="0"/>
              </a:rPr>
              <a:t>anda</a:t>
            </a:r>
            <a:r>
              <a:rPr lang="en-US" sz="3600" b="1" dirty="0">
                <a:latin typeface="Century Gothic" panose="020B0502020202020204" pitchFamily="34" charset="0"/>
              </a:rPr>
              <a:t> </a:t>
            </a:r>
            <a:r>
              <a:rPr lang="en-US" sz="3600" b="1" dirty="0" err="1">
                <a:latin typeface="Century Gothic" panose="020B0502020202020204" pitchFamily="34" charset="0"/>
              </a:rPr>
              <a:t>buat</a:t>
            </a:r>
            <a:r>
              <a:rPr lang="en-US" sz="3600" b="1" dirty="0">
                <a:latin typeface="Century Gothic" panose="020B0502020202020204" pitchFamily="34" charset="0"/>
              </a:rPr>
              <a:t> </a:t>
            </a:r>
            <a:r>
              <a:rPr lang="en-US" sz="3600" b="1" dirty="0" err="1">
                <a:latin typeface="Century Gothic" panose="020B0502020202020204" pitchFamily="34" charset="0"/>
              </a:rPr>
              <a:t>sekiranya</a:t>
            </a:r>
            <a:r>
              <a:rPr lang="en-US" sz="3600" b="1" dirty="0">
                <a:latin typeface="Century Gothic" panose="020B0502020202020204" pitchFamily="34" charset="0"/>
              </a:rPr>
              <a:t> </a:t>
            </a:r>
            <a:r>
              <a:rPr lang="en-US" sz="3600" b="1" dirty="0" err="1">
                <a:latin typeface="Century Gothic" panose="020B0502020202020204" pitchFamily="34" charset="0"/>
              </a:rPr>
              <a:t>terima</a:t>
            </a:r>
            <a:r>
              <a:rPr lang="en-US" sz="3600" b="1" dirty="0">
                <a:latin typeface="Century Gothic" panose="020B0502020202020204" pitchFamily="34" charset="0"/>
              </a:rPr>
              <a:t> </a:t>
            </a:r>
            <a:r>
              <a:rPr lang="en-US" sz="3600" b="1" dirty="0" err="1">
                <a:latin typeface="Century Gothic" panose="020B0502020202020204" pitchFamily="34" charset="0"/>
              </a:rPr>
              <a:t>jemputan</a:t>
            </a:r>
            <a:r>
              <a:rPr lang="en-US" sz="3600" b="1" dirty="0">
                <a:latin typeface="Century Gothic" panose="020B0502020202020204" pitchFamily="34" charset="0"/>
              </a:rPr>
              <a:t> </a:t>
            </a:r>
            <a:r>
              <a:rPr lang="en-US" sz="3600" b="1" dirty="0" err="1">
                <a:latin typeface="Century Gothic" panose="020B0502020202020204" pitchFamily="34" charset="0"/>
              </a:rPr>
              <a:t>melalui</a:t>
            </a:r>
            <a:r>
              <a:rPr lang="en-US" sz="3600" b="1" dirty="0">
                <a:latin typeface="Century Gothic" panose="020B0502020202020204" pitchFamily="34" charset="0"/>
              </a:rPr>
              <a:t> </a:t>
            </a:r>
            <a:r>
              <a:rPr lang="en-US" sz="3600" b="1" dirty="0" err="1">
                <a:latin typeface="Century Gothic" panose="020B0502020202020204" pitchFamily="34" charset="0"/>
              </a:rPr>
              <a:t>sistem</a:t>
            </a:r>
            <a:r>
              <a:rPr lang="en-US" sz="3600" b="1" dirty="0">
                <a:latin typeface="Century Gothic" panose="020B0502020202020204" pitchFamily="34" charset="0"/>
              </a:rPr>
              <a:t> </a:t>
            </a:r>
            <a:r>
              <a:rPr lang="en-US" sz="3600" b="1" dirty="0" err="1">
                <a:latin typeface="Century Gothic" panose="020B0502020202020204" pitchFamily="34" charset="0"/>
              </a:rPr>
              <a:t>MyGovEvent</a:t>
            </a:r>
            <a:r>
              <a:rPr lang="en-US" sz="3600" b="1" dirty="0"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BB0CA23-BF0D-4821-8676-603E31561390}"/>
              </a:ext>
            </a:extLst>
          </p:cNvPr>
          <p:cNvSpPr/>
          <p:nvPr/>
        </p:nvSpPr>
        <p:spPr>
          <a:xfrm>
            <a:off x="6400798" y="1843217"/>
            <a:ext cx="4514269" cy="871685"/>
          </a:xfrm>
          <a:prstGeom prst="rect">
            <a:avLst/>
          </a:prstGeom>
          <a:solidFill>
            <a:srgbClr val="1934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A41263A-2C2F-4F55-8FE2-F2653EBE30B1}"/>
              </a:ext>
            </a:extLst>
          </p:cNvPr>
          <p:cNvSpPr/>
          <p:nvPr/>
        </p:nvSpPr>
        <p:spPr>
          <a:xfrm>
            <a:off x="6400798" y="2816646"/>
            <a:ext cx="4514269" cy="871685"/>
          </a:xfrm>
          <a:prstGeom prst="rect">
            <a:avLst/>
          </a:prstGeom>
          <a:solidFill>
            <a:srgbClr val="FFC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1151A6-2B70-4CD1-B8A3-DF95116C8C89}"/>
              </a:ext>
            </a:extLst>
          </p:cNvPr>
          <p:cNvSpPr/>
          <p:nvPr/>
        </p:nvSpPr>
        <p:spPr>
          <a:xfrm>
            <a:off x="6400798" y="3782145"/>
            <a:ext cx="4514269" cy="871685"/>
          </a:xfrm>
          <a:prstGeom prst="rect">
            <a:avLst/>
          </a:prstGeom>
          <a:solidFill>
            <a:srgbClr val="1934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6D9D79B-B987-4FB0-9D9C-8BC282D96344}"/>
              </a:ext>
            </a:extLst>
          </p:cNvPr>
          <p:cNvSpPr/>
          <p:nvPr/>
        </p:nvSpPr>
        <p:spPr>
          <a:xfrm>
            <a:off x="6400798" y="4762901"/>
            <a:ext cx="4514269" cy="871685"/>
          </a:xfrm>
          <a:prstGeom prst="rect">
            <a:avLst/>
          </a:prstGeom>
          <a:solidFill>
            <a:srgbClr val="FFC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6A14CD-5D87-4621-85E4-411AD4369442}"/>
              </a:ext>
            </a:extLst>
          </p:cNvPr>
          <p:cNvSpPr txBox="1"/>
          <p:nvPr/>
        </p:nvSpPr>
        <p:spPr>
          <a:xfrm>
            <a:off x="6388662" y="2055986"/>
            <a:ext cx="45249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ms-MY" sz="2400" dirty="0">
                <a:solidFill>
                  <a:srgbClr val="FFC633"/>
                </a:solidFill>
                <a:latin typeface="Century Gothic" panose="020B0502020202020204" pitchFamily="34" charset="0"/>
              </a:rPr>
              <a:t>Daftar Akaun Pengguna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BB6153-3EFF-46F9-8C22-2C4C9BB43D73}"/>
              </a:ext>
            </a:extLst>
          </p:cNvPr>
          <p:cNvSpPr txBox="1"/>
          <p:nvPr/>
        </p:nvSpPr>
        <p:spPr>
          <a:xfrm>
            <a:off x="6410963" y="2992229"/>
            <a:ext cx="45142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ms-MY" sz="2400" dirty="0">
                <a:solidFill>
                  <a:srgbClr val="193460"/>
                </a:solidFill>
                <a:latin typeface="Century Gothic" panose="020B0502020202020204" pitchFamily="34" charset="0"/>
              </a:rPr>
              <a:t>Aktifkan Akaun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2A8910D-A46A-4342-BDB2-1356752948E5}"/>
              </a:ext>
            </a:extLst>
          </p:cNvPr>
          <p:cNvSpPr txBox="1"/>
          <p:nvPr/>
        </p:nvSpPr>
        <p:spPr>
          <a:xfrm>
            <a:off x="6410963" y="4015934"/>
            <a:ext cx="45142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ms-MY" sz="2400" dirty="0">
                <a:solidFill>
                  <a:srgbClr val="FFC633"/>
                </a:solidFill>
                <a:latin typeface="Century Gothic" panose="020B0502020202020204" pitchFamily="34" charset="0"/>
              </a:rPr>
              <a:t>Log Masuk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8D5187B-4915-480F-B1CB-F96AF54BEA28}"/>
              </a:ext>
            </a:extLst>
          </p:cNvPr>
          <p:cNvSpPr txBox="1"/>
          <p:nvPr/>
        </p:nvSpPr>
        <p:spPr>
          <a:xfrm>
            <a:off x="6410963" y="5019076"/>
            <a:ext cx="45142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ms-MY" sz="2400" dirty="0">
                <a:solidFill>
                  <a:srgbClr val="193460"/>
                </a:solidFill>
                <a:latin typeface="Century Gothic" panose="020B0502020202020204" pitchFamily="34" charset="0"/>
              </a:rPr>
              <a:t>Daftar Program</a:t>
            </a:r>
            <a:endParaRPr lang="en-US" sz="2400" dirty="0">
              <a:solidFill>
                <a:srgbClr val="1934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888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E93647E-BA31-4FA3-8A61-8B0BBB0A89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93"/>
          <a:stretch/>
        </p:blipFill>
        <p:spPr>
          <a:xfrm>
            <a:off x="9376882" y="5485341"/>
            <a:ext cx="2815118" cy="76906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3AF96FA-DDB1-4D50-A1A0-1545F4913260}"/>
              </a:ext>
            </a:extLst>
          </p:cNvPr>
          <p:cNvGrpSpPr/>
          <p:nvPr/>
        </p:nvGrpSpPr>
        <p:grpSpPr>
          <a:xfrm>
            <a:off x="334248" y="-3780"/>
            <a:ext cx="9787215" cy="6288970"/>
            <a:chOff x="604569" y="69789"/>
            <a:chExt cx="10209320" cy="6788211"/>
          </a:xfrm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1AD7D1D9-5ED3-45E0-862E-EC6844D3E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4569" y="1209248"/>
              <a:ext cx="4440041" cy="4698684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3098A5AE-2BB7-4A85-8ABD-20BF7F20E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474467" y="393854"/>
              <a:ext cx="3241445" cy="6259342"/>
            </a:xfrm>
            <a:prstGeom prst="rect">
              <a:avLst/>
            </a:prstGeom>
          </p:spPr>
        </p:pic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41CD3ECA-6D9A-4675-89A2-0D9934E881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545350" y="69789"/>
              <a:ext cx="6268539" cy="6788211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6355A3A7-A648-4533-A294-3873878D0527}"/>
              </a:ext>
            </a:extLst>
          </p:cNvPr>
          <p:cNvSpPr txBox="1"/>
          <p:nvPr/>
        </p:nvSpPr>
        <p:spPr>
          <a:xfrm>
            <a:off x="1158664" y="2287126"/>
            <a:ext cx="36776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entury Gothic" panose="020B0502020202020204" pitchFamily="34" charset="0"/>
              </a:rPr>
              <a:t>PENGURUS ACARA</a:t>
            </a:r>
            <a:endParaRPr lang="en-MY" sz="3200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AE389EB-60C9-41F8-B610-16E5A9D6F1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1428" y="3460312"/>
            <a:ext cx="2706584" cy="82517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53BF4C7C-0D4E-41F4-A7C1-1118CAEDC0F3}"/>
              </a:ext>
            </a:extLst>
          </p:cNvPr>
          <p:cNvSpPr txBox="1"/>
          <p:nvPr/>
        </p:nvSpPr>
        <p:spPr>
          <a:xfrm>
            <a:off x="5455017" y="320511"/>
            <a:ext cx="30054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Daftar Program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CEAB240-5B97-4072-ABEC-1EDAFA7CA6E3}"/>
              </a:ext>
            </a:extLst>
          </p:cNvPr>
          <p:cNvSpPr txBox="1"/>
          <p:nvPr/>
        </p:nvSpPr>
        <p:spPr>
          <a:xfrm>
            <a:off x="6575977" y="1456129"/>
            <a:ext cx="28310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Pastikan</a:t>
            </a:r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Kategori</a:t>
            </a:r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Program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8AE5C05-4ACB-43FF-8C5D-19CBE18C568E}"/>
              </a:ext>
            </a:extLst>
          </p:cNvPr>
          <p:cNvSpPr txBox="1"/>
          <p:nvPr/>
        </p:nvSpPr>
        <p:spPr>
          <a:xfrm>
            <a:off x="6625201" y="2713418"/>
            <a:ext cx="31074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Jemputan</a:t>
            </a:r>
            <a:endParaRPr lang="en-US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Peserta</a:t>
            </a:r>
            <a:endParaRPr lang="en-US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0B1D5E4-086F-4D00-AE52-A4D5BBA0CA1B}"/>
              </a:ext>
            </a:extLst>
          </p:cNvPr>
          <p:cNvSpPr txBox="1"/>
          <p:nvPr/>
        </p:nvSpPr>
        <p:spPr>
          <a:xfrm>
            <a:off x="6545795" y="3987538"/>
            <a:ext cx="28310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Daftar </a:t>
            </a:r>
            <a:r>
              <a:rPr lang="en-US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Kehadiran</a:t>
            </a:r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Program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E1EE65D-05DF-4CB1-887D-D730B2B15A85}"/>
              </a:ext>
            </a:extLst>
          </p:cNvPr>
          <p:cNvSpPr txBox="1"/>
          <p:nvPr/>
        </p:nvSpPr>
        <p:spPr>
          <a:xfrm>
            <a:off x="5438474" y="5244827"/>
            <a:ext cx="29457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Laporan</a:t>
            </a:r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Kehadiran</a:t>
            </a:r>
            <a:endParaRPr lang="en-US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515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E93647E-BA31-4FA3-8A61-8B0BBB0A89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93"/>
          <a:stretch/>
        </p:blipFill>
        <p:spPr>
          <a:xfrm>
            <a:off x="9376882" y="5485341"/>
            <a:ext cx="2815118" cy="7690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E26459-C1D4-4FAB-B6EA-ECB88EBC8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1314" y="861604"/>
            <a:ext cx="7300685" cy="46237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1AAB383-4688-4E20-837A-A3AD9440BBB7}"/>
              </a:ext>
            </a:extLst>
          </p:cNvPr>
          <p:cNvSpPr/>
          <p:nvPr/>
        </p:nvSpPr>
        <p:spPr>
          <a:xfrm>
            <a:off x="1183665" y="5150069"/>
            <a:ext cx="5588001" cy="1117542"/>
          </a:xfrm>
          <a:prstGeom prst="rect">
            <a:avLst/>
          </a:prstGeom>
          <a:solidFill>
            <a:srgbClr val="FFC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D36665-F610-41B1-86BD-DCF9F65EB7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140" y="119212"/>
            <a:ext cx="4099035" cy="124970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9F0E524-A0E7-4661-AD48-B0E5F755D9FD}"/>
              </a:ext>
            </a:extLst>
          </p:cNvPr>
          <p:cNvSpPr/>
          <p:nvPr/>
        </p:nvSpPr>
        <p:spPr>
          <a:xfrm>
            <a:off x="1" y="3061699"/>
            <a:ext cx="5588001" cy="2074330"/>
          </a:xfrm>
          <a:prstGeom prst="rect">
            <a:avLst/>
          </a:prstGeom>
          <a:solidFill>
            <a:srgbClr val="1934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pertanyaan</a:t>
            </a:r>
            <a:r>
              <a:rPr lang="en-US" sz="3200" dirty="0"/>
              <a:t> </a:t>
            </a:r>
            <a:r>
              <a:rPr lang="en-US" sz="3200" dirty="0" err="1"/>
              <a:t>lanjut</a:t>
            </a:r>
            <a:r>
              <a:rPr lang="en-US" sz="3200" dirty="0"/>
              <a:t> 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812886-165D-45E7-84D7-88CB92F9699F}"/>
              </a:ext>
            </a:extLst>
          </p:cNvPr>
          <p:cNvSpPr txBox="1"/>
          <p:nvPr/>
        </p:nvSpPr>
        <p:spPr>
          <a:xfrm>
            <a:off x="5884554" y="2540883"/>
            <a:ext cx="58054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Boleh</a:t>
            </a:r>
            <a:r>
              <a:rPr lang="en-US" sz="2800" dirty="0"/>
              <a:t> </a:t>
            </a:r>
            <a:r>
              <a:rPr lang="en-US" sz="2800" dirty="0" err="1"/>
              <a:t>emelkan</a:t>
            </a:r>
            <a:r>
              <a:rPr lang="en-US" sz="2800" dirty="0"/>
              <a:t> </a:t>
            </a:r>
            <a:r>
              <a:rPr lang="en-US" sz="2800" dirty="0" err="1"/>
              <a:t>kepada</a:t>
            </a:r>
            <a:r>
              <a:rPr lang="en-US" sz="2800" dirty="0"/>
              <a:t> :</a:t>
            </a:r>
            <a:br>
              <a:rPr lang="en-US" sz="2800" dirty="0"/>
            </a:br>
            <a:r>
              <a:rPr lang="en-US" sz="2800" b="1" dirty="0">
                <a:hlinkClick r:id="rId5"/>
              </a:rPr>
              <a:t>helpdesk_mygovevent@jdn.gov.my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hubungi</a:t>
            </a:r>
            <a:r>
              <a:rPr lang="en-US" sz="2800" dirty="0"/>
              <a:t> </a:t>
            </a:r>
            <a:r>
              <a:rPr lang="en-US" sz="2800" dirty="0" err="1"/>
              <a:t>talian</a:t>
            </a:r>
            <a:r>
              <a:rPr lang="en-US" sz="2800" dirty="0"/>
              <a:t> helpdesk </a:t>
            </a:r>
            <a:r>
              <a:rPr lang="en-US" sz="2800" dirty="0" err="1"/>
              <a:t>mygovevent</a:t>
            </a:r>
            <a:r>
              <a:rPr lang="en-US" sz="2800" dirty="0"/>
              <a:t> di : </a:t>
            </a:r>
            <a:r>
              <a:rPr lang="en-US" sz="2800" b="1" dirty="0"/>
              <a:t>03 – 8892 7433</a:t>
            </a:r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1220848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E93647E-BA31-4FA3-8A61-8B0BBB0A89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93"/>
          <a:stretch/>
        </p:blipFill>
        <p:spPr>
          <a:xfrm>
            <a:off x="9376882" y="5485341"/>
            <a:ext cx="2815118" cy="7690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D36665-F610-41B1-86BD-DCF9F65EB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712" y="529116"/>
            <a:ext cx="4099035" cy="1249705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5E8CC7A-A554-4ED7-BD07-CFA20B4AC629}"/>
              </a:ext>
            </a:extLst>
          </p:cNvPr>
          <p:cNvSpPr txBox="1">
            <a:spLocks/>
          </p:cNvSpPr>
          <p:nvPr/>
        </p:nvSpPr>
        <p:spPr>
          <a:xfrm>
            <a:off x="4661764" y="940655"/>
            <a:ext cx="6489712" cy="426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http://staging.mygovevent.gov.my</a:t>
            </a:r>
            <a:endParaRPr lang="en-US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US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0E7796E-A142-41C6-89AA-127334C52E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0634" y="1478865"/>
            <a:ext cx="8194260" cy="41395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3857656-B076-4F86-A4E3-2C9E10C96822}"/>
              </a:ext>
            </a:extLst>
          </p:cNvPr>
          <p:cNvSpPr txBox="1">
            <a:spLocks/>
          </p:cNvSpPr>
          <p:nvPr/>
        </p:nvSpPr>
        <p:spPr>
          <a:xfrm>
            <a:off x="469712" y="343349"/>
            <a:ext cx="5066091" cy="636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DEMO SISTEM</a:t>
            </a:r>
          </a:p>
        </p:txBody>
      </p:sp>
    </p:spTree>
    <p:extLst>
      <p:ext uri="{BB962C8B-B14F-4D97-AF65-F5344CB8AC3E}">
        <p14:creationId xmlns:p14="http://schemas.microsoft.com/office/powerpoint/2010/main" val="1285865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5532</TotalTime>
  <Words>268</Words>
  <Application>Microsoft Office PowerPoint</Application>
  <PresentationFormat>Widescreen</PresentationFormat>
  <Paragraphs>55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Aharoni</vt:lpstr>
      <vt:lpstr>Arial</vt:lpstr>
      <vt:lpstr>Arial Narrow</vt:lpstr>
      <vt:lpstr>Calibri</vt:lpstr>
      <vt:lpstr>Calibri Light</vt:lpstr>
      <vt:lpstr>Century Gothic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Mohd Haizad bin Samian</dc:creator>
  <cp:lastModifiedBy>Ruzita binti Jamaludin</cp:lastModifiedBy>
  <cp:revision>196</cp:revision>
  <dcterms:created xsi:type="dcterms:W3CDTF">2024-02-06T03:20:14Z</dcterms:created>
  <dcterms:modified xsi:type="dcterms:W3CDTF">2025-01-07T03:20:46Z</dcterms:modified>
</cp:coreProperties>
</file>