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3" r:id="rId4"/>
    <p:sldId id="264" r:id="rId5"/>
    <p:sldId id="265" r:id="rId6"/>
    <p:sldId id="350" r:id="rId7"/>
    <p:sldId id="266" r:id="rId8"/>
    <p:sldId id="354" r:id="rId9"/>
    <p:sldId id="351" r:id="rId10"/>
    <p:sldId id="352" r:id="rId11"/>
    <p:sldId id="353" r:id="rId12"/>
    <p:sldId id="262" r:id="rId1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A0D9"/>
    <a:srgbClr val="F31B23"/>
    <a:srgbClr val="272A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5513A-EE16-4193-B687-9288C3230826}" type="datetimeFigureOut">
              <a:rPr lang="en-MY" smtClean="0"/>
              <a:t>14/8/2023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39E9B-5E2E-4B05-A481-70E70F2F501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98584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g148150e9f42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6" name="Google Shape;1106;g148150e9f42_0_236:notes"/>
          <p:cNvSpPr txBox="1">
            <a:spLocks noGrp="1"/>
          </p:cNvSpPr>
          <p:nvPr>
            <p:ph type="body" idx="1"/>
          </p:nvPr>
        </p:nvSpPr>
        <p:spPr>
          <a:xfrm>
            <a:off x="679768" y="4715155"/>
            <a:ext cx="5438092" cy="4467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22" tIns="91222" rIns="91222" bIns="91222" anchor="t" anchorCtr="0">
            <a:noAutofit/>
          </a:bodyPr>
          <a:lstStyle/>
          <a:p>
            <a:pPr marL="0" indent="0">
              <a:buNone/>
            </a:pPr>
            <a:r>
              <a:rPr lang="en-US" sz="1600" b="1" dirty="0"/>
              <a:t>CADANGAN PENAMBAHBAIKAN </a:t>
            </a:r>
          </a:p>
          <a:p>
            <a:pPr marL="0" indent="0">
              <a:buNone/>
            </a:pPr>
            <a:endParaRPr lang="en-MY" sz="1600" dirty="0"/>
          </a:p>
          <a:p>
            <a:pPr marL="330691" indent="-330691">
              <a:buAutoNum type="arabicPeriod"/>
            </a:pPr>
            <a:r>
              <a:rPr lang="en-MY" sz="1600" dirty="0" err="1"/>
              <a:t>Tadbir</a:t>
            </a:r>
            <a:r>
              <a:rPr lang="en-MY" sz="1600" dirty="0"/>
              <a:t> </a:t>
            </a:r>
            <a:r>
              <a:rPr lang="en-MY" sz="1600" dirty="0" err="1"/>
              <a:t>urus</a:t>
            </a:r>
            <a:endParaRPr lang="en-MY" sz="1600" dirty="0"/>
          </a:p>
          <a:p>
            <a:pPr marL="330691" indent="-330691">
              <a:buAutoNum type="arabicPeriod"/>
            </a:pPr>
            <a:r>
              <a:rPr lang="en-MY" sz="1600" dirty="0" err="1"/>
              <a:t>Infrastruktur</a:t>
            </a:r>
            <a:r>
              <a:rPr lang="en-MY" sz="1600" dirty="0"/>
              <a:t> (</a:t>
            </a:r>
            <a:r>
              <a:rPr lang="en-MY" sz="1600" dirty="0" err="1"/>
              <a:t>sistem</a:t>
            </a:r>
            <a:r>
              <a:rPr lang="en-MY" sz="1600" dirty="0"/>
              <a:t>)-</a:t>
            </a:r>
          </a:p>
          <a:p>
            <a:pPr marL="330691" indent="-330691">
              <a:buAutoNum type="arabicPeriod"/>
            </a:pPr>
            <a:r>
              <a:rPr lang="en-MY" sz="1600" dirty="0"/>
              <a:t>Training &amp; Development (</a:t>
            </a:r>
            <a:r>
              <a:rPr lang="en-MY" sz="1600" dirty="0" err="1"/>
              <a:t>Pembudayaan</a:t>
            </a:r>
            <a:r>
              <a:rPr lang="en-MY" sz="1600" dirty="0"/>
              <a:t>)</a:t>
            </a:r>
          </a:p>
          <a:p>
            <a:pPr marL="330691" indent="-330691">
              <a:buAutoNum type="arabicPeriod"/>
            </a:pPr>
            <a:endParaRPr lang="en-MY" sz="1600" dirty="0"/>
          </a:p>
          <a:p>
            <a:pPr marL="330691" indent="-330691">
              <a:buAutoNum type="arabicPeriod"/>
            </a:pPr>
            <a:r>
              <a:rPr lang="en-MY" sz="1600" dirty="0"/>
              <a:t>---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4063111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E4770-D896-4870-BC64-42BE3EEC51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E5BD85-E178-4081-9FD8-B47E03A420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53E7F-18DF-4569-9A0D-23AD37940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0D90-6F6A-43FF-BBDC-DDF1BE0F7F21}" type="datetimeFigureOut">
              <a:rPr lang="en-MY" smtClean="0"/>
              <a:t>14/8/2023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C97DD-BC8F-4158-8DB7-1ECBD9E7D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EF109-4DAA-4B2A-9ADD-15BE5AB71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79317-BE54-4776-BA88-41BF4941953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17981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7F519-8CE3-4939-A7B9-D9CC996B5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82D7D0-FCB7-4B1F-84EB-9F2E9CEF01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B62B0-8293-4CD1-A6A3-1A0786EF6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0D90-6F6A-43FF-BBDC-DDF1BE0F7F21}" type="datetimeFigureOut">
              <a:rPr lang="en-MY" smtClean="0"/>
              <a:t>14/8/2023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7463A-9822-4715-A374-92C10D3EB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F1537-B84B-4C9D-998F-9F50C2CAE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79317-BE54-4776-BA88-41BF4941953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84779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695E4D-2E5E-4037-972A-21F658FC9B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0E3849-CB87-4213-B157-AEA8F41142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9EE1F-9092-405C-8D0F-34E23C31C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0D90-6F6A-43FF-BBDC-DDF1BE0F7F21}" type="datetimeFigureOut">
              <a:rPr lang="en-MY" smtClean="0"/>
              <a:t>14/8/2023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00745-85CC-4970-87C8-4D7DDCEA4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9F113-7F9E-4294-8A5D-BDB4EC043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79317-BE54-4776-BA88-41BF4941953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99888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F507C-89AF-4790-B762-E63E8135A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F25E1-A31E-4596-9950-D57C69129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A5C8B-38E8-40ED-8BDD-392C8846B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0D90-6F6A-43FF-BBDC-DDF1BE0F7F21}" type="datetimeFigureOut">
              <a:rPr lang="en-MY" smtClean="0"/>
              <a:t>14/8/2023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092EB-5C59-4FE4-9A65-81C31E1C7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D9253F-43C0-4CF5-B2AA-F3B66D7B8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79317-BE54-4776-BA88-41BF4941953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93129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34DBB-102E-42F8-836D-C61AE17FD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89E670-4E49-417E-8AB3-3BCF2D6BC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71F72B-FBE2-4F8D-8CB0-9BD6DB8FA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0D90-6F6A-43FF-BBDC-DDF1BE0F7F21}" type="datetimeFigureOut">
              <a:rPr lang="en-MY" smtClean="0"/>
              <a:t>14/8/2023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1138F-87CA-47EE-A0FC-17F69BEDE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CEEFA-DD15-4700-A393-BC0FEE3C7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79317-BE54-4776-BA88-41BF4941953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1808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E38CA-C9DD-419A-9392-F0157A965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F59FC-3618-49CE-A262-9817534C97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A88AF3-2A80-4C12-90D5-66971EC62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B88985-5C95-4076-8C6E-90472F7DA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0D90-6F6A-43FF-BBDC-DDF1BE0F7F21}" type="datetimeFigureOut">
              <a:rPr lang="en-MY" smtClean="0"/>
              <a:t>14/8/2023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22E86E-63A3-4142-BB1D-E0A27A2EC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BCCFD7-554D-4117-8AAB-A2D4BAE5F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79317-BE54-4776-BA88-41BF4941953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75001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0D7B7-97C1-49DD-98F3-10EDB4535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5A312E-67AF-4810-B0F9-9ECB39049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E84863-E81F-4A47-9B70-DF4849D117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1A9BA4-50AD-4FCF-B1C4-5C137ADDF1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936581-DF51-4BE1-81A4-0B76FE6B38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9E20B9-D193-413C-A107-649B00EDE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0D90-6F6A-43FF-BBDC-DDF1BE0F7F21}" type="datetimeFigureOut">
              <a:rPr lang="en-MY" smtClean="0"/>
              <a:t>14/8/2023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FB82ED-D7C8-418C-9BFB-2E0DFE039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E38119-0CFC-49E7-8BE9-4EC90F12D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79317-BE54-4776-BA88-41BF4941953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98150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E9385-FA70-4A46-BEDB-553F538C6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27B017-5671-4C1F-971B-C46201A01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0D90-6F6A-43FF-BBDC-DDF1BE0F7F21}" type="datetimeFigureOut">
              <a:rPr lang="en-MY" smtClean="0"/>
              <a:t>14/8/2023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89948C-7DAA-44E1-AEF2-EE91A7E07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DBC4D5-A3A4-4249-BF87-18C59C3F5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79317-BE54-4776-BA88-41BF4941953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28183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3536E7-4D7B-4317-865F-38699E6A1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0D90-6F6A-43FF-BBDC-DDF1BE0F7F21}" type="datetimeFigureOut">
              <a:rPr lang="en-MY" smtClean="0"/>
              <a:t>14/8/2023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A29B88-059C-4EFF-BAC8-35CBC0662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E1AAFC-AC1F-4F61-BCBC-19AFE5AE5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79317-BE54-4776-BA88-41BF4941953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41252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8DEE1-CF79-466F-AECE-B71C7D3DF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2779C-682C-45B3-AED2-91601944A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C20C95-AB70-4185-8620-392379B38A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75402-8A94-4740-9FA3-1CA837BA8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0D90-6F6A-43FF-BBDC-DDF1BE0F7F21}" type="datetimeFigureOut">
              <a:rPr lang="en-MY" smtClean="0"/>
              <a:t>14/8/2023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C3FC6C-162E-4CC8-8ADE-DB247EFA9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30572A-80C8-4BF8-BD47-E3C592F8A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79317-BE54-4776-BA88-41BF4941953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21539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39DCF-1DA3-40FE-B5EC-EABA1C13C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5CD65C-8DC3-4306-989A-8F816147E1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20BA7B-A180-4909-88BC-D1FFF70A3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13C029-839B-4949-A6A6-6F2B2234D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0D90-6F6A-43FF-BBDC-DDF1BE0F7F21}" type="datetimeFigureOut">
              <a:rPr lang="en-MY" smtClean="0"/>
              <a:t>14/8/2023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565C05-EA67-4F1E-9936-2EDD78ADC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7EE296-B6C5-4DF2-B215-229076EB0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79317-BE54-4776-BA88-41BF4941953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1275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F86E6C-3DF7-4B2A-9377-31412B977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49A66A-1226-4DD8-9BFD-2F85CD08FF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235E4-6F0B-4B4D-BAB3-1E9FE9AEF5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F0D90-6F6A-43FF-BBDC-DDF1BE0F7F21}" type="datetimeFigureOut">
              <a:rPr lang="en-MY" smtClean="0"/>
              <a:t>14/8/2023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4E20A-CCF9-4908-A122-C0DA19D93B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1869C4-9DAB-45AC-9F82-6532F987E1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79317-BE54-4776-BA88-41BF4941953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6028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1.%20Soalan%20Am.docx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hyperlink" Target="2.%20Soalan%20Teknikal.docx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182">
            <a:extLst>
              <a:ext uri="{FF2B5EF4-FFF2-40B4-BE49-F238E27FC236}">
                <a16:creationId xmlns:a16="http://schemas.microsoft.com/office/drawing/2014/main" id="{53A736E5-AACC-45CD-A463-D8CA4BCC33E5}"/>
              </a:ext>
            </a:extLst>
          </p:cNvPr>
          <p:cNvGrpSpPr/>
          <p:nvPr/>
        </p:nvGrpSpPr>
        <p:grpSpPr>
          <a:xfrm rot="5400000">
            <a:off x="5530648" y="-1823057"/>
            <a:ext cx="84142" cy="9081267"/>
            <a:chOff x="67564" y="2565561"/>
            <a:chExt cx="108000" cy="2015995"/>
          </a:xfrm>
        </p:grpSpPr>
        <p:sp>
          <p:nvSpPr>
            <p:cNvPr id="10" name="矩形 176">
              <a:extLst>
                <a:ext uri="{FF2B5EF4-FFF2-40B4-BE49-F238E27FC236}">
                  <a16:creationId xmlns:a16="http://schemas.microsoft.com/office/drawing/2014/main" id="{3AC515A0-5661-4AE7-B340-6B8F7606F85D}"/>
                </a:ext>
              </a:extLst>
            </p:cNvPr>
            <p:cNvSpPr/>
            <p:nvPr/>
          </p:nvSpPr>
          <p:spPr>
            <a:xfrm>
              <a:off x="67564" y="2565561"/>
              <a:ext cx="108000" cy="404787"/>
            </a:xfrm>
            <a:prstGeom prst="rect">
              <a:avLst/>
            </a:prstGeom>
            <a:solidFill>
              <a:srgbClr val="0F6FC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矩形 177">
              <a:extLst>
                <a:ext uri="{FF2B5EF4-FFF2-40B4-BE49-F238E27FC236}">
                  <a16:creationId xmlns:a16="http://schemas.microsoft.com/office/drawing/2014/main" id="{B8D148DC-15B0-44EC-A63D-44E4F5804A55}"/>
                </a:ext>
              </a:extLst>
            </p:cNvPr>
            <p:cNvSpPr/>
            <p:nvPr/>
          </p:nvSpPr>
          <p:spPr>
            <a:xfrm>
              <a:off x="67564" y="2968760"/>
              <a:ext cx="108000" cy="404787"/>
            </a:xfrm>
            <a:prstGeom prst="rect">
              <a:avLst/>
            </a:prstGeom>
            <a:solidFill>
              <a:srgbClr val="F31B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矩形 178">
              <a:extLst>
                <a:ext uri="{FF2B5EF4-FFF2-40B4-BE49-F238E27FC236}">
                  <a16:creationId xmlns:a16="http://schemas.microsoft.com/office/drawing/2014/main" id="{4DB48B88-FFE3-46B1-8787-5D267649ADDA}"/>
                </a:ext>
              </a:extLst>
            </p:cNvPr>
            <p:cNvSpPr/>
            <p:nvPr/>
          </p:nvSpPr>
          <p:spPr>
            <a:xfrm>
              <a:off x="67564" y="3370372"/>
              <a:ext cx="108000" cy="406374"/>
            </a:xfrm>
            <a:prstGeom prst="rect">
              <a:avLst/>
            </a:prstGeom>
            <a:solidFill>
              <a:srgbClr val="272A8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矩形 180">
              <a:extLst>
                <a:ext uri="{FF2B5EF4-FFF2-40B4-BE49-F238E27FC236}">
                  <a16:creationId xmlns:a16="http://schemas.microsoft.com/office/drawing/2014/main" id="{B68DD179-EE76-43F6-85A5-D7E1809BB4E0}"/>
                </a:ext>
              </a:extLst>
            </p:cNvPr>
            <p:cNvSpPr/>
            <p:nvPr/>
          </p:nvSpPr>
          <p:spPr>
            <a:xfrm>
              <a:off x="67564" y="4176770"/>
              <a:ext cx="108000" cy="404786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矩形 179">
              <a:extLst>
                <a:ext uri="{FF2B5EF4-FFF2-40B4-BE49-F238E27FC236}">
                  <a16:creationId xmlns:a16="http://schemas.microsoft.com/office/drawing/2014/main" id="{854E3F8A-F74E-4FDB-9C62-DE5FC987C023}"/>
                </a:ext>
              </a:extLst>
            </p:cNvPr>
            <p:cNvSpPr/>
            <p:nvPr/>
          </p:nvSpPr>
          <p:spPr>
            <a:xfrm>
              <a:off x="67564" y="3773571"/>
              <a:ext cx="108000" cy="404786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5" name="Picture Placeholder 2">
            <a:extLst>
              <a:ext uri="{FF2B5EF4-FFF2-40B4-BE49-F238E27FC236}">
                <a16:creationId xmlns:a16="http://schemas.microsoft.com/office/drawing/2014/main" id="{0BB3E5EE-315C-409F-AC61-351C942FAB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0" r="24590"/>
          <a:stretch>
            <a:fillRect/>
          </a:stretch>
        </p:blipFill>
        <p:spPr>
          <a:xfrm>
            <a:off x="9027640" y="333003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rgbClr val="FFFFFF">
              <a:lumMod val="85000"/>
            </a:srgbClr>
          </a:solidFill>
        </p:spPr>
      </p:pic>
      <p:sp>
        <p:nvSpPr>
          <p:cNvPr id="8" name="矩形 166">
            <a:extLst>
              <a:ext uri="{FF2B5EF4-FFF2-40B4-BE49-F238E27FC236}">
                <a16:creationId xmlns:a16="http://schemas.microsoft.com/office/drawing/2014/main" id="{F3E7F663-88E4-4033-85F0-EAFB485C8894}"/>
              </a:ext>
            </a:extLst>
          </p:cNvPr>
          <p:cNvSpPr/>
          <p:nvPr/>
        </p:nvSpPr>
        <p:spPr>
          <a:xfrm>
            <a:off x="723488" y="1783706"/>
            <a:ext cx="96984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800" b="1" dirty="0" err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Taklimat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Bengkel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Pemantapan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Sistem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800" b="1" dirty="0" err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MyMesyuarat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 2.0</a:t>
            </a:r>
          </a:p>
        </p:txBody>
      </p:sp>
      <p:grpSp>
        <p:nvGrpSpPr>
          <p:cNvPr id="15" name="组合 182">
            <a:extLst>
              <a:ext uri="{FF2B5EF4-FFF2-40B4-BE49-F238E27FC236}">
                <a16:creationId xmlns:a16="http://schemas.microsoft.com/office/drawing/2014/main" id="{67C03A5A-CA38-4D63-82DB-8373A789BD01}"/>
              </a:ext>
            </a:extLst>
          </p:cNvPr>
          <p:cNvGrpSpPr/>
          <p:nvPr/>
        </p:nvGrpSpPr>
        <p:grpSpPr>
          <a:xfrm rot="5400000">
            <a:off x="5531507" y="-1887633"/>
            <a:ext cx="82420" cy="6758388"/>
            <a:chOff x="67564" y="2565561"/>
            <a:chExt cx="108000" cy="2015995"/>
          </a:xfrm>
        </p:grpSpPr>
        <p:sp>
          <p:nvSpPr>
            <p:cNvPr id="16" name="矩形 176">
              <a:extLst>
                <a:ext uri="{FF2B5EF4-FFF2-40B4-BE49-F238E27FC236}">
                  <a16:creationId xmlns:a16="http://schemas.microsoft.com/office/drawing/2014/main" id="{26F3E3BC-4F8D-48F7-9541-67645FC58B44}"/>
                </a:ext>
              </a:extLst>
            </p:cNvPr>
            <p:cNvSpPr/>
            <p:nvPr/>
          </p:nvSpPr>
          <p:spPr>
            <a:xfrm>
              <a:off x="67564" y="2565561"/>
              <a:ext cx="108000" cy="404787"/>
            </a:xfrm>
            <a:prstGeom prst="rect">
              <a:avLst/>
            </a:prstGeom>
            <a:solidFill>
              <a:srgbClr val="0F6FC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矩形 177">
              <a:extLst>
                <a:ext uri="{FF2B5EF4-FFF2-40B4-BE49-F238E27FC236}">
                  <a16:creationId xmlns:a16="http://schemas.microsoft.com/office/drawing/2014/main" id="{5F5480DE-6FFB-4B39-BD18-CFB818C33033}"/>
                </a:ext>
              </a:extLst>
            </p:cNvPr>
            <p:cNvSpPr/>
            <p:nvPr/>
          </p:nvSpPr>
          <p:spPr>
            <a:xfrm>
              <a:off x="67564" y="2968760"/>
              <a:ext cx="108000" cy="404787"/>
            </a:xfrm>
            <a:prstGeom prst="rect">
              <a:avLst/>
            </a:prstGeom>
            <a:solidFill>
              <a:srgbClr val="F31B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矩形 178">
              <a:extLst>
                <a:ext uri="{FF2B5EF4-FFF2-40B4-BE49-F238E27FC236}">
                  <a16:creationId xmlns:a16="http://schemas.microsoft.com/office/drawing/2014/main" id="{8ACD3437-8A26-40D9-86D3-2A3CB52FF026}"/>
                </a:ext>
              </a:extLst>
            </p:cNvPr>
            <p:cNvSpPr/>
            <p:nvPr/>
          </p:nvSpPr>
          <p:spPr>
            <a:xfrm>
              <a:off x="67564" y="3370372"/>
              <a:ext cx="108000" cy="406374"/>
            </a:xfrm>
            <a:prstGeom prst="rect">
              <a:avLst/>
            </a:prstGeom>
            <a:solidFill>
              <a:srgbClr val="272A8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矩形 180">
              <a:extLst>
                <a:ext uri="{FF2B5EF4-FFF2-40B4-BE49-F238E27FC236}">
                  <a16:creationId xmlns:a16="http://schemas.microsoft.com/office/drawing/2014/main" id="{64F7ABAF-A51F-487F-900C-456DB589440B}"/>
                </a:ext>
              </a:extLst>
            </p:cNvPr>
            <p:cNvSpPr/>
            <p:nvPr/>
          </p:nvSpPr>
          <p:spPr>
            <a:xfrm>
              <a:off x="67564" y="4176770"/>
              <a:ext cx="108000" cy="404786"/>
            </a:xfrm>
            <a:prstGeom prst="rect">
              <a:avLst/>
            </a:prstGeom>
            <a:solidFill>
              <a:srgbClr val="F31B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矩形 179">
              <a:extLst>
                <a:ext uri="{FF2B5EF4-FFF2-40B4-BE49-F238E27FC236}">
                  <a16:creationId xmlns:a16="http://schemas.microsoft.com/office/drawing/2014/main" id="{482728E7-171F-4403-BFDD-88081F405173}"/>
                </a:ext>
              </a:extLst>
            </p:cNvPr>
            <p:cNvSpPr/>
            <p:nvPr/>
          </p:nvSpPr>
          <p:spPr>
            <a:xfrm>
              <a:off x="67564" y="3773571"/>
              <a:ext cx="108000" cy="404786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C3C67CDD-A235-4CD8-B81F-8C6B0B8BC7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277" y="138585"/>
            <a:ext cx="3319445" cy="1118213"/>
          </a:xfrm>
          <a:prstGeom prst="rect">
            <a:avLst/>
          </a:pr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904B24F1-FADF-41E0-99E1-2A635E5BD4A7}"/>
              </a:ext>
            </a:extLst>
          </p:cNvPr>
          <p:cNvGrpSpPr/>
          <p:nvPr/>
        </p:nvGrpSpPr>
        <p:grpSpPr>
          <a:xfrm>
            <a:off x="986963" y="3205402"/>
            <a:ext cx="5979572" cy="1765146"/>
            <a:chOff x="559592" y="3803251"/>
            <a:chExt cx="5344927" cy="176514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44524E2-F6FB-4304-9974-3615E898CA2C}"/>
                </a:ext>
              </a:extLst>
            </p:cNvPr>
            <p:cNvGrpSpPr/>
            <p:nvPr/>
          </p:nvGrpSpPr>
          <p:grpSpPr>
            <a:xfrm>
              <a:off x="1786700" y="3803251"/>
              <a:ext cx="4117819" cy="1148463"/>
              <a:chOff x="1327436" y="3822644"/>
              <a:chExt cx="4117819" cy="1148463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79798BB-7434-4CD3-9F23-57C05F3D013C}"/>
                  </a:ext>
                </a:extLst>
              </p:cNvPr>
              <p:cNvSpPr txBox="1"/>
              <p:nvPr/>
            </p:nvSpPr>
            <p:spPr>
              <a:xfrm>
                <a:off x="1755961" y="3822990"/>
                <a:ext cx="3689294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MY" sz="200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 15-16 </a:t>
                </a:r>
                <a:r>
                  <a:rPr lang="en-MY" sz="2000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Ogos</a:t>
                </a:r>
                <a:r>
                  <a:rPr lang="en-MY" sz="200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 2023 (</a:t>
                </a:r>
                <a:r>
                  <a:rPr lang="en-MY" sz="2000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Selasa</a:t>
                </a:r>
                <a:r>
                  <a:rPr lang="en-MY" sz="200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- Rabu)</a:t>
                </a:r>
                <a:endParaRPr lang="ms-MY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7" name="TextBox 48">
                <a:extLst>
                  <a:ext uri="{FF2B5EF4-FFF2-40B4-BE49-F238E27FC236}">
                    <a16:creationId xmlns:a16="http://schemas.microsoft.com/office/drawing/2014/main" id="{613FACEC-761B-4EF8-82A9-AA4F80E9329B}"/>
                  </a:ext>
                </a:extLst>
              </p:cNvPr>
              <p:cNvSpPr txBox="1"/>
              <p:nvPr/>
            </p:nvSpPr>
            <p:spPr>
              <a:xfrm>
                <a:off x="1808441" y="4529893"/>
                <a:ext cx="3312905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altLang="en-MY" sz="200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9.00 </a:t>
                </a:r>
                <a:r>
                  <a:rPr lang="en-US" altLang="en-MY" sz="2000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pagi</a:t>
                </a:r>
                <a:r>
                  <a:rPr lang="en-US" altLang="en-MY" sz="200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 - 5.00 </a:t>
                </a:r>
                <a:r>
                  <a:rPr lang="en-US" altLang="en-MY" sz="2000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petang</a:t>
                </a:r>
                <a:endParaRPr lang="en-US" altLang="en-MY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8" name="Rounded Rectangle 20">
                <a:extLst>
                  <a:ext uri="{FF2B5EF4-FFF2-40B4-BE49-F238E27FC236}">
                    <a16:creationId xmlns:a16="http://schemas.microsoft.com/office/drawing/2014/main" id="{933286E7-5A03-4652-871B-0641EEA4DDC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60000">
                <a:off x="1327436" y="4493479"/>
                <a:ext cx="417012" cy="477628"/>
              </a:xfrm>
              <a:custGeom>
                <a:avLst/>
                <a:gdLst/>
                <a:ahLst/>
                <a:cxnLst/>
                <a:rect l="l" t="t" r="r" b="b"/>
                <a:pathLst>
                  <a:path w="2735240" h="2951283">
                    <a:moveTo>
                      <a:pt x="945240" y="943134"/>
                    </a:moveTo>
                    <a:cubicBezTo>
                      <a:pt x="504657" y="1263236"/>
                      <a:pt x="406988" y="1879894"/>
                      <a:pt x="727090" y="2320477"/>
                    </a:cubicBezTo>
                    <a:cubicBezTo>
                      <a:pt x="1047193" y="2761060"/>
                      <a:pt x="1663850" y="2858729"/>
                      <a:pt x="2104434" y="2538627"/>
                    </a:cubicBezTo>
                    <a:cubicBezTo>
                      <a:pt x="2545017" y="2218524"/>
                      <a:pt x="2642686" y="1601867"/>
                      <a:pt x="2322584" y="1161283"/>
                    </a:cubicBezTo>
                    <a:cubicBezTo>
                      <a:pt x="2003839" y="722570"/>
                      <a:pt x="1391052" y="623866"/>
                      <a:pt x="951049" y="939346"/>
                    </a:cubicBezTo>
                    <a:lnTo>
                      <a:pt x="1557721" y="1618250"/>
                    </a:lnTo>
                    <a:cubicBezTo>
                      <a:pt x="1596798" y="1621348"/>
                      <a:pt x="1633874" y="1641400"/>
                      <a:pt x="1658719" y="1675596"/>
                    </a:cubicBezTo>
                    <a:cubicBezTo>
                      <a:pt x="1705470" y="1739944"/>
                      <a:pt x="1691206" y="1830007"/>
                      <a:pt x="1626858" y="1876758"/>
                    </a:cubicBezTo>
                    <a:cubicBezTo>
                      <a:pt x="1562511" y="1923509"/>
                      <a:pt x="1472448" y="1909245"/>
                      <a:pt x="1425696" y="1844897"/>
                    </a:cubicBezTo>
                    <a:cubicBezTo>
                      <a:pt x="1398776" y="1807844"/>
                      <a:pt x="1392087" y="1762265"/>
                      <a:pt x="1405709" y="1721944"/>
                    </a:cubicBezTo>
                    <a:lnTo>
                      <a:pt x="950242" y="939871"/>
                    </a:lnTo>
                    <a:cubicBezTo>
                      <a:pt x="948462" y="940800"/>
                      <a:pt x="946850" y="941964"/>
                      <a:pt x="945240" y="943134"/>
                    </a:cubicBezTo>
                    <a:close/>
                    <a:moveTo>
                      <a:pt x="390013" y="178929"/>
                    </a:moveTo>
                    <a:cubicBezTo>
                      <a:pt x="223423" y="299964"/>
                      <a:pt x="186493" y="533130"/>
                      <a:pt x="307528" y="699721"/>
                    </a:cubicBezTo>
                    <a:cubicBezTo>
                      <a:pt x="392822" y="817118"/>
                      <a:pt x="533802" y="870124"/>
                      <a:pt x="667672" y="847235"/>
                    </a:cubicBezTo>
                    <a:lnTo>
                      <a:pt x="556452" y="694153"/>
                    </a:lnTo>
                    <a:lnTo>
                      <a:pt x="528500" y="714461"/>
                    </a:lnTo>
                    <a:cubicBezTo>
                      <a:pt x="498835" y="736014"/>
                      <a:pt x="457314" y="729437"/>
                      <a:pt x="435761" y="699772"/>
                    </a:cubicBezTo>
                    <a:lnTo>
                      <a:pt x="341779" y="570418"/>
                    </a:lnTo>
                    <a:cubicBezTo>
                      <a:pt x="320226" y="540753"/>
                      <a:pt x="326803" y="499231"/>
                      <a:pt x="356468" y="477679"/>
                    </a:cubicBezTo>
                    <a:lnTo>
                      <a:pt x="684509" y="239343"/>
                    </a:lnTo>
                    <a:cubicBezTo>
                      <a:pt x="714174" y="217790"/>
                      <a:pt x="755695" y="224366"/>
                      <a:pt x="777248" y="254031"/>
                    </a:cubicBezTo>
                    <a:lnTo>
                      <a:pt x="871230" y="383386"/>
                    </a:lnTo>
                    <a:cubicBezTo>
                      <a:pt x="892782" y="413051"/>
                      <a:pt x="886206" y="454572"/>
                      <a:pt x="856541" y="476125"/>
                    </a:cubicBezTo>
                    <a:lnTo>
                      <a:pt x="828590" y="496433"/>
                    </a:lnTo>
                    <a:lnTo>
                      <a:pt x="939810" y="649514"/>
                    </a:lnTo>
                    <a:cubicBezTo>
                      <a:pt x="1002947" y="529270"/>
                      <a:pt x="996100" y="378811"/>
                      <a:pt x="910806" y="261414"/>
                    </a:cubicBezTo>
                    <a:cubicBezTo>
                      <a:pt x="789771" y="94824"/>
                      <a:pt x="556604" y="57894"/>
                      <a:pt x="390013" y="178929"/>
                    </a:cubicBezTo>
                    <a:close/>
                    <a:moveTo>
                      <a:pt x="326716" y="91807"/>
                    </a:moveTo>
                    <a:cubicBezTo>
                      <a:pt x="541423" y="-64186"/>
                      <a:pt x="841934" y="-16590"/>
                      <a:pt x="997927" y="198117"/>
                    </a:cubicBezTo>
                    <a:cubicBezTo>
                      <a:pt x="1090326" y="325293"/>
                      <a:pt x="1111296" y="482575"/>
                      <a:pt x="1067359" y="621566"/>
                    </a:cubicBezTo>
                    <a:cubicBezTo>
                      <a:pt x="1125087" y="596400"/>
                      <a:pt x="1184605" y="577365"/>
                      <a:pt x="1244892" y="563339"/>
                    </a:cubicBezTo>
                    <a:lnTo>
                      <a:pt x="1244892" y="425809"/>
                    </a:lnTo>
                    <a:lnTo>
                      <a:pt x="1238396" y="425809"/>
                    </a:lnTo>
                    <a:cubicBezTo>
                      <a:pt x="1203300" y="425809"/>
                      <a:pt x="1174849" y="397358"/>
                      <a:pt x="1174849" y="362262"/>
                    </a:cubicBezTo>
                    <a:lnTo>
                      <a:pt x="1174849" y="209229"/>
                    </a:lnTo>
                    <a:cubicBezTo>
                      <a:pt x="1174849" y="191681"/>
                      <a:pt x="1181962" y="175794"/>
                      <a:pt x="1193462" y="164294"/>
                    </a:cubicBezTo>
                    <a:cubicBezTo>
                      <a:pt x="1204961" y="152795"/>
                      <a:pt x="1220848" y="145682"/>
                      <a:pt x="1238396" y="145682"/>
                    </a:cubicBezTo>
                    <a:lnTo>
                      <a:pt x="1484804" y="145682"/>
                    </a:lnTo>
                    <a:cubicBezTo>
                      <a:pt x="1519900" y="145682"/>
                      <a:pt x="1548351" y="174133"/>
                      <a:pt x="1548351" y="209229"/>
                    </a:cubicBezTo>
                    <a:lnTo>
                      <a:pt x="1548351" y="362262"/>
                    </a:lnTo>
                    <a:cubicBezTo>
                      <a:pt x="1548351" y="397358"/>
                      <a:pt x="1519900" y="425809"/>
                      <a:pt x="1484804" y="425809"/>
                    </a:cubicBezTo>
                    <a:lnTo>
                      <a:pt x="1478305" y="425809"/>
                    </a:lnTo>
                    <a:lnTo>
                      <a:pt x="1478305" y="531522"/>
                    </a:lnTo>
                    <a:cubicBezTo>
                      <a:pt x="1867969" y="516696"/>
                      <a:pt x="2257580" y="690299"/>
                      <a:pt x="2504004" y="1029474"/>
                    </a:cubicBezTo>
                    <a:cubicBezTo>
                      <a:pt x="2896903" y="1570253"/>
                      <a:pt x="2777023" y="2327148"/>
                      <a:pt x="2236244" y="2720047"/>
                    </a:cubicBezTo>
                    <a:cubicBezTo>
                      <a:pt x="1695464" y="3112946"/>
                      <a:pt x="938569" y="2993066"/>
                      <a:pt x="545670" y="2452287"/>
                    </a:cubicBezTo>
                    <a:cubicBezTo>
                      <a:pt x="302842" y="2118063"/>
                      <a:pt x="255883" y="1701289"/>
                      <a:pt x="383624" y="1339097"/>
                    </a:cubicBezTo>
                    <a:lnTo>
                      <a:pt x="271337" y="1301981"/>
                    </a:lnTo>
                    <a:lnTo>
                      <a:pt x="269200" y="1308446"/>
                    </a:lnTo>
                    <a:cubicBezTo>
                      <a:pt x="258184" y="1341768"/>
                      <a:pt x="222242" y="1359852"/>
                      <a:pt x="188919" y="1348836"/>
                    </a:cubicBezTo>
                    <a:lnTo>
                      <a:pt x="43619" y="1300805"/>
                    </a:lnTo>
                    <a:cubicBezTo>
                      <a:pt x="10297" y="1289790"/>
                      <a:pt x="-7787" y="1253847"/>
                      <a:pt x="3228" y="1220525"/>
                    </a:cubicBezTo>
                    <a:lnTo>
                      <a:pt x="80565" y="986568"/>
                    </a:lnTo>
                    <a:cubicBezTo>
                      <a:pt x="86073" y="969906"/>
                      <a:pt x="97812" y="957056"/>
                      <a:pt x="112340" y="949746"/>
                    </a:cubicBezTo>
                    <a:cubicBezTo>
                      <a:pt x="126869" y="942436"/>
                      <a:pt x="144185" y="940669"/>
                      <a:pt x="160847" y="946177"/>
                    </a:cubicBezTo>
                    <a:lnTo>
                      <a:pt x="306147" y="994208"/>
                    </a:lnTo>
                    <a:cubicBezTo>
                      <a:pt x="339468" y="1005223"/>
                      <a:pt x="357552" y="1041166"/>
                      <a:pt x="346537" y="1074488"/>
                    </a:cubicBezTo>
                    <a:lnTo>
                      <a:pt x="344596" y="1080361"/>
                    </a:lnTo>
                    <a:lnTo>
                      <a:pt x="482601" y="1125980"/>
                    </a:lnTo>
                    <a:cubicBezTo>
                      <a:pt x="516519" y="1067404"/>
                      <a:pt x="556040" y="1011588"/>
                      <a:pt x="601675" y="959905"/>
                    </a:cubicBezTo>
                    <a:cubicBezTo>
                      <a:pt x="455910" y="958740"/>
                      <a:pt x="312806" y="890195"/>
                      <a:pt x="220407" y="763018"/>
                    </a:cubicBezTo>
                    <a:cubicBezTo>
                      <a:pt x="64413" y="548311"/>
                      <a:pt x="112009" y="247801"/>
                      <a:pt x="326716" y="91807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ko-KR" altLang="en-US" sz="2700" ker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5649208E-8024-4157-B4F2-3EE0648696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6799" y="3822644"/>
                <a:ext cx="400456" cy="400456"/>
              </a:xfrm>
              <a:prstGeom prst="rect">
                <a:avLst/>
              </a:prstGeom>
            </p:spPr>
          </p:pic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F862E83-3EFA-455C-ADC6-908234E4E514}"/>
                </a:ext>
              </a:extLst>
            </p:cNvPr>
            <p:cNvGrpSpPr/>
            <p:nvPr/>
          </p:nvGrpSpPr>
          <p:grpSpPr>
            <a:xfrm>
              <a:off x="559592" y="4366977"/>
              <a:ext cx="5088890" cy="1201420"/>
              <a:chOff x="1896" y="5420"/>
              <a:chExt cx="8014" cy="1892"/>
            </a:xfrm>
          </p:grpSpPr>
          <p:grpSp>
            <p:nvGrpSpPr>
              <p:cNvPr id="34" name="Google Shape;1172;p46">
                <a:extLst>
                  <a:ext uri="{FF2B5EF4-FFF2-40B4-BE49-F238E27FC236}">
                    <a16:creationId xmlns:a16="http://schemas.microsoft.com/office/drawing/2014/main" id="{122EBB70-35A7-4604-B8C6-B8028052F476}"/>
                  </a:ext>
                </a:extLst>
              </p:cNvPr>
              <p:cNvGrpSpPr/>
              <p:nvPr/>
            </p:nvGrpSpPr>
            <p:grpSpPr bwMode="auto">
              <a:xfrm>
                <a:off x="8662" y="5436"/>
                <a:ext cx="901" cy="866"/>
                <a:chOff x="6673500" y="333700"/>
                <a:chExt cx="347100" cy="347100"/>
              </a:xfrm>
            </p:grpSpPr>
            <p:sp>
              <p:nvSpPr>
                <p:cNvPr id="56" name="Google Shape;1176;p46">
                  <a:extLst>
                    <a:ext uri="{FF2B5EF4-FFF2-40B4-BE49-F238E27FC236}">
                      <a16:creationId xmlns:a16="http://schemas.microsoft.com/office/drawing/2014/main" id="{A13B34A1-9E15-45D7-BD75-F8AA9301EC54}"/>
                    </a:ext>
                  </a:extLst>
                </p:cNvPr>
                <p:cNvSpPr/>
                <p:nvPr/>
              </p:nvSpPr>
              <p:spPr bwMode="auto">
                <a:xfrm>
                  <a:off x="6847025" y="333700"/>
                  <a:ext cx="25" cy="2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170" fill="none" extrusionOk="0">
                      <a:moveTo>
                        <a:pt x="1" y="1170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12175" cap="rnd" cmpd="sng">
                  <a:solidFill>
                    <a:sysClr val="window" lastClr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6" tIns="91426" rIns="91426" bIns="91426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" name="Google Shape;1177;p46">
                  <a:extLst>
                    <a:ext uri="{FF2B5EF4-FFF2-40B4-BE49-F238E27FC236}">
                      <a16:creationId xmlns:a16="http://schemas.microsoft.com/office/drawing/2014/main" id="{287E6C26-6A39-4391-B58D-CB0507BFA914}"/>
                    </a:ext>
                  </a:extLst>
                </p:cNvPr>
                <p:cNvSpPr/>
                <p:nvPr/>
              </p:nvSpPr>
              <p:spPr bwMode="auto">
                <a:xfrm>
                  <a:off x="6760575" y="3568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12175" cap="rnd" cmpd="sng">
                  <a:solidFill>
                    <a:sysClr val="window" lastClr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6" tIns="91426" rIns="91426" bIns="91426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" name="Google Shape;1178;p46">
                  <a:extLst>
                    <a:ext uri="{FF2B5EF4-FFF2-40B4-BE49-F238E27FC236}">
                      <a16:creationId xmlns:a16="http://schemas.microsoft.com/office/drawing/2014/main" id="{3BBACE18-19BE-4829-B39C-C4AF8FB024C5}"/>
                    </a:ext>
                  </a:extLst>
                </p:cNvPr>
                <p:cNvSpPr/>
                <p:nvPr/>
              </p:nvSpPr>
              <p:spPr bwMode="auto">
                <a:xfrm>
                  <a:off x="6760575" y="356850"/>
                  <a:ext cx="14025" cy="2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" h="999" fill="none" extrusionOk="0">
                      <a:moveTo>
                        <a:pt x="1" y="0"/>
                      </a:moveTo>
                      <a:lnTo>
                        <a:pt x="561" y="999"/>
                      </a:lnTo>
                    </a:path>
                  </a:pathLst>
                </a:custGeom>
                <a:noFill/>
                <a:ln w="12175" cap="rnd" cmpd="sng">
                  <a:solidFill>
                    <a:sysClr val="window" lastClr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6" tIns="91426" rIns="91426" bIns="91426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" name="Google Shape;1179;p46">
                  <a:extLst>
                    <a:ext uri="{FF2B5EF4-FFF2-40B4-BE49-F238E27FC236}">
                      <a16:creationId xmlns:a16="http://schemas.microsoft.com/office/drawing/2014/main" id="{2FC3F0DE-CDD1-4595-BDBB-C01B14559CDD}"/>
                    </a:ext>
                  </a:extLst>
                </p:cNvPr>
                <p:cNvSpPr/>
                <p:nvPr/>
              </p:nvSpPr>
              <p:spPr bwMode="auto">
                <a:xfrm>
                  <a:off x="6696650" y="4207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2175" cap="rnd" cmpd="sng">
                  <a:solidFill>
                    <a:sysClr val="window" lastClr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6" tIns="91426" rIns="91426" bIns="91426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" name="Google Shape;1180;p46">
                  <a:extLst>
                    <a:ext uri="{FF2B5EF4-FFF2-40B4-BE49-F238E27FC236}">
                      <a16:creationId xmlns:a16="http://schemas.microsoft.com/office/drawing/2014/main" id="{BADE2212-19AB-4502-86F5-185A4C0BD7E2}"/>
                    </a:ext>
                  </a:extLst>
                </p:cNvPr>
                <p:cNvSpPr/>
                <p:nvPr/>
              </p:nvSpPr>
              <p:spPr bwMode="auto">
                <a:xfrm>
                  <a:off x="6696650" y="420775"/>
                  <a:ext cx="24975" cy="1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561" fill="none" extrusionOk="0">
                      <a:moveTo>
                        <a:pt x="0" y="0"/>
                      </a:moveTo>
                      <a:lnTo>
                        <a:pt x="999" y="561"/>
                      </a:lnTo>
                    </a:path>
                  </a:pathLst>
                </a:custGeom>
                <a:noFill/>
                <a:ln w="12175" cap="rnd" cmpd="sng">
                  <a:solidFill>
                    <a:sysClr val="window" lastClr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6" tIns="91426" rIns="91426" bIns="91426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" name="Google Shape;1181;p46">
                  <a:extLst>
                    <a:ext uri="{FF2B5EF4-FFF2-40B4-BE49-F238E27FC236}">
                      <a16:creationId xmlns:a16="http://schemas.microsoft.com/office/drawing/2014/main" id="{A54B9959-03BE-4F21-B387-EE77A6AF641D}"/>
                    </a:ext>
                  </a:extLst>
                </p:cNvPr>
                <p:cNvSpPr/>
                <p:nvPr/>
              </p:nvSpPr>
              <p:spPr bwMode="auto">
                <a:xfrm>
                  <a:off x="6673500" y="507225"/>
                  <a:ext cx="292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" h="1" fill="none" extrusionOk="0">
                      <a:moveTo>
                        <a:pt x="1" y="1"/>
                      </a:moveTo>
                      <a:lnTo>
                        <a:pt x="1170" y="1"/>
                      </a:lnTo>
                    </a:path>
                  </a:pathLst>
                </a:custGeom>
                <a:noFill/>
                <a:ln w="12175" cap="rnd" cmpd="sng">
                  <a:solidFill>
                    <a:sysClr val="window" lastClr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6" tIns="91426" rIns="91426" bIns="91426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" name="Google Shape;1182;p46">
                  <a:extLst>
                    <a:ext uri="{FF2B5EF4-FFF2-40B4-BE49-F238E27FC236}">
                      <a16:creationId xmlns:a16="http://schemas.microsoft.com/office/drawing/2014/main" id="{1C678EC3-E72D-43C2-A26E-0F425BFA9F94}"/>
                    </a:ext>
                  </a:extLst>
                </p:cNvPr>
                <p:cNvSpPr/>
                <p:nvPr/>
              </p:nvSpPr>
              <p:spPr bwMode="auto">
                <a:xfrm>
                  <a:off x="6696650" y="5937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2175" cap="rnd" cmpd="sng">
                  <a:solidFill>
                    <a:sysClr val="window" lastClr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6" tIns="91426" rIns="91426" bIns="91426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" name="Google Shape;1184;p46">
                  <a:extLst>
                    <a:ext uri="{FF2B5EF4-FFF2-40B4-BE49-F238E27FC236}">
                      <a16:creationId xmlns:a16="http://schemas.microsoft.com/office/drawing/2014/main" id="{68A3C15D-593A-4119-93A0-A1DB64E89FF1}"/>
                    </a:ext>
                  </a:extLst>
                </p:cNvPr>
                <p:cNvSpPr/>
                <p:nvPr/>
              </p:nvSpPr>
              <p:spPr bwMode="auto">
                <a:xfrm>
                  <a:off x="6760575" y="632675"/>
                  <a:ext cx="14025" cy="2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" h="999" fill="none" extrusionOk="0">
                      <a:moveTo>
                        <a:pt x="1" y="999"/>
                      </a:moveTo>
                      <a:lnTo>
                        <a:pt x="561" y="0"/>
                      </a:lnTo>
                    </a:path>
                  </a:pathLst>
                </a:custGeom>
                <a:noFill/>
                <a:ln w="12175" cap="rnd" cmpd="sng">
                  <a:solidFill>
                    <a:sysClr val="window" lastClr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6" tIns="91426" rIns="91426" bIns="91426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" name="Google Shape;1185;p46">
                  <a:extLst>
                    <a:ext uri="{FF2B5EF4-FFF2-40B4-BE49-F238E27FC236}">
                      <a16:creationId xmlns:a16="http://schemas.microsoft.com/office/drawing/2014/main" id="{4F646FC9-F279-44DF-B0B2-DC0790370242}"/>
                    </a:ext>
                  </a:extLst>
                </p:cNvPr>
                <p:cNvSpPr/>
                <p:nvPr/>
              </p:nvSpPr>
              <p:spPr bwMode="auto">
                <a:xfrm>
                  <a:off x="6760575" y="65762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1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12175" cap="rnd" cmpd="sng">
                  <a:solidFill>
                    <a:sysClr val="window" lastClr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6" tIns="91426" rIns="91426" bIns="91426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" name="Google Shape;1186;p46">
                  <a:extLst>
                    <a:ext uri="{FF2B5EF4-FFF2-40B4-BE49-F238E27FC236}">
                      <a16:creationId xmlns:a16="http://schemas.microsoft.com/office/drawing/2014/main" id="{40AFF39D-7153-4C92-811B-F711137A9501}"/>
                    </a:ext>
                  </a:extLst>
                </p:cNvPr>
                <p:cNvSpPr/>
                <p:nvPr/>
              </p:nvSpPr>
              <p:spPr bwMode="auto">
                <a:xfrm>
                  <a:off x="6847025" y="651550"/>
                  <a:ext cx="25" cy="2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170" fill="none" extrusionOk="0">
                      <a:moveTo>
                        <a:pt x="1" y="0"/>
                      </a:moveTo>
                      <a:lnTo>
                        <a:pt x="1" y="1169"/>
                      </a:lnTo>
                    </a:path>
                  </a:pathLst>
                </a:custGeom>
                <a:noFill/>
                <a:ln w="12175" cap="rnd" cmpd="sng">
                  <a:solidFill>
                    <a:sysClr val="window" lastClr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6" tIns="91426" rIns="91426" bIns="91426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" name="Google Shape;1187;p46">
                  <a:extLst>
                    <a:ext uri="{FF2B5EF4-FFF2-40B4-BE49-F238E27FC236}">
                      <a16:creationId xmlns:a16="http://schemas.microsoft.com/office/drawing/2014/main" id="{5309746A-4B59-4A68-97EA-D9BBB787EC69}"/>
                    </a:ext>
                  </a:extLst>
                </p:cNvPr>
                <p:cNvSpPr/>
                <p:nvPr/>
              </p:nvSpPr>
              <p:spPr bwMode="auto">
                <a:xfrm>
                  <a:off x="6919500" y="632675"/>
                  <a:ext cx="14025" cy="2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" h="999" fill="none" extrusionOk="0">
                      <a:moveTo>
                        <a:pt x="560" y="999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2175" cap="rnd" cmpd="sng">
                  <a:solidFill>
                    <a:sysClr val="window" lastClr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6" tIns="91426" rIns="91426" bIns="91426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" name="Google Shape;1188;p46">
                  <a:extLst>
                    <a:ext uri="{FF2B5EF4-FFF2-40B4-BE49-F238E27FC236}">
                      <a16:creationId xmlns:a16="http://schemas.microsoft.com/office/drawing/2014/main" id="{0CAEF907-93AD-429A-B117-B5B76BB5D548}"/>
                    </a:ext>
                  </a:extLst>
                </p:cNvPr>
                <p:cNvSpPr/>
                <p:nvPr/>
              </p:nvSpPr>
              <p:spPr bwMode="auto">
                <a:xfrm>
                  <a:off x="6933500" y="65762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12175" cap="rnd" cmpd="sng">
                  <a:solidFill>
                    <a:sysClr val="window" lastClr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6" tIns="91426" rIns="91426" bIns="91426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9" name="Google Shape;1189;p46">
                  <a:extLst>
                    <a:ext uri="{FF2B5EF4-FFF2-40B4-BE49-F238E27FC236}">
                      <a16:creationId xmlns:a16="http://schemas.microsoft.com/office/drawing/2014/main" id="{0477EBC9-0212-4754-B840-BFA631C13A41}"/>
                    </a:ext>
                  </a:extLst>
                </p:cNvPr>
                <p:cNvSpPr/>
                <p:nvPr/>
              </p:nvSpPr>
              <p:spPr bwMode="auto">
                <a:xfrm>
                  <a:off x="6972475" y="579700"/>
                  <a:ext cx="24975" cy="1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561" fill="none" extrusionOk="0">
                      <a:moveTo>
                        <a:pt x="999" y="56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2175" cap="rnd" cmpd="sng">
                  <a:solidFill>
                    <a:sysClr val="window" lastClr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6" tIns="91426" rIns="91426" bIns="91426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0" name="Google Shape;1190;p46">
                  <a:extLst>
                    <a:ext uri="{FF2B5EF4-FFF2-40B4-BE49-F238E27FC236}">
                      <a16:creationId xmlns:a16="http://schemas.microsoft.com/office/drawing/2014/main" id="{6A2101CA-0A25-402C-9728-7F3E805B882C}"/>
                    </a:ext>
                  </a:extLst>
                </p:cNvPr>
                <p:cNvSpPr/>
                <p:nvPr/>
              </p:nvSpPr>
              <p:spPr bwMode="auto">
                <a:xfrm>
                  <a:off x="6997425" y="5937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12175" cap="rnd" cmpd="sng">
                  <a:solidFill>
                    <a:sysClr val="window" lastClr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6" tIns="91426" rIns="91426" bIns="91426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1" name="Google Shape;1191;p46">
                  <a:extLst>
                    <a:ext uri="{FF2B5EF4-FFF2-40B4-BE49-F238E27FC236}">
                      <a16:creationId xmlns:a16="http://schemas.microsoft.com/office/drawing/2014/main" id="{8E69502A-F47E-4FEA-B1D1-8EEFE3E36091}"/>
                    </a:ext>
                  </a:extLst>
                </p:cNvPr>
                <p:cNvSpPr/>
                <p:nvPr/>
              </p:nvSpPr>
              <p:spPr bwMode="auto">
                <a:xfrm>
                  <a:off x="6991350" y="507225"/>
                  <a:ext cx="292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" h="1" fill="none" extrusionOk="0">
                      <a:moveTo>
                        <a:pt x="1169" y="1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12175" cap="rnd" cmpd="sng">
                  <a:solidFill>
                    <a:sysClr val="window" lastClr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6" tIns="91426" rIns="91426" bIns="91426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" name="Google Shape;1192;p46">
                  <a:extLst>
                    <a:ext uri="{FF2B5EF4-FFF2-40B4-BE49-F238E27FC236}">
                      <a16:creationId xmlns:a16="http://schemas.microsoft.com/office/drawing/2014/main" id="{821C602E-8321-488A-B18F-24D714088D3C}"/>
                    </a:ext>
                  </a:extLst>
                </p:cNvPr>
                <p:cNvSpPr/>
                <p:nvPr/>
              </p:nvSpPr>
              <p:spPr bwMode="auto">
                <a:xfrm>
                  <a:off x="6972475" y="420775"/>
                  <a:ext cx="24975" cy="1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561" fill="none" extrusionOk="0">
                      <a:moveTo>
                        <a:pt x="0" y="561"/>
                      </a:moveTo>
                      <a:lnTo>
                        <a:pt x="999" y="0"/>
                      </a:lnTo>
                    </a:path>
                  </a:pathLst>
                </a:custGeom>
                <a:noFill/>
                <a:ln w="12175" cap="rnd" cmpd="sng">
                  <a:solidFill>
                    <a:sysClr val="window" lastClr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6" tIns="91426" rIns="91426" bIns="91426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3" name="Google Shape;1193;p46">
                  <a:extLst>
                    <a:ext uri="{FF2B5EF4-FFF2-40B4-BE49-F238E27FC236}">
                      <a16:creationId xmlns:a16="http://schemas.microsoft.com/office/drawing/2014/main" id="{38E49AE1-3698-41D0-BFFC-D3C065A81D68}"/>
                    </a:ext>
                  </a:extLst>
                </p:cNvPr>
                <p:cNvSpPr/>
                <p:nvPr/>
              </p:nvSpPr>
              <p:spPr bwMode="auto">
                <a:xfrm>
                  <a:off x="6997425" y="4207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12175" cap="rnd" cmpd="sng">
                  <a:solidFill>
                    <a:sysClr val="window" lastClr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6" tIns="91426" rIns="91426" bIns="91426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4" name="Google Shape;1194;p46">
                  <a:extLst>
                    <a:ext uri="{FF2B5EF4-FFF2-40B4-BE49-F238E27FC236}">
                      <a16:creationId xmlns:a16="http://schemas.microsoft.com/office/drawing/2014/main" id="{AD9DAC1F-4F7F-4603-98DC-93D4BBB649F3}"/>
                    </a:ext>
                  </a:extLst>
                </p:cNvPr>
                <p:cNvSpPr/>
                <p:nvPr/>
              </p:nvSpPr>
              <p:spPr bwMode="auto">
                <a:xfrm>
                  <a:off x="6919500" y="356850"/>
                  <a:ext cx="14025" cy="2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" h="999" fill="none" extrusionOk="0">
                      <a:moveTo>
                        <a:pt x="560" y="0"/>
                      </a:moveTo>
                      <a:lnTo>
                        <a:pt x="0" y="999"/>
                      </a:lnTo>
                    </a:path>
                  </a:pathLst>
                </a:custGeom>
                <a:noFill/>
                <a:ln w="12175" cap="rnd" cmpd="sng">
                  <a:solidFill>
                    <a:sysClr val="window" lastClr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6" tIns="91426" rIns="91426" bIns="91426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5" name="Google Shape;1195;p46">
                  <a:extLst>
                    <a:ext uri="{FF2B5EF4-FFF2-40B4-BE49-F238E27FC236}">
                      <a16:creationId xmlns:a16="http://schemas.microsoft.com/office/drawing/2014/main" id="{4FA5CA6D-46F9-4263-AB03-3EAC13C73DF1}"/>
                    </a:ext>
                  </a:extLst>
                </p:cNvPr>
                <p:cNvSpPr/>
                <p:nvPr/>
              </p:nvSpPr>
              <p:spPr bwMode="auto">
                <a:xfrm>
                  <a:off x="6933500" y="3568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2175" cap="rnd" cmpd="sng">
                  <a:solidFill>
                    <a:sysClr val="window" lastClr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6" tIns="91426" rIns="91426" bIns="91426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6" name="Google Shape;1196;p46">
                <a:extLst>
                  <a:ext uri="{FF2B5EF4-FFF2-40B4-BE49-F238E27FC236}">
                    <a16:creationId xmlns:a16="http://schemas.microsoft.com/office/drawing/2014/main" id="{C00E7D58-FADF-4708-9120-F685BA3226CA}"/>
                  </a:ext>
                </a:extLst>
              </p:cNvPr>
              <p:cNvGrpSpPr/>
              <p:nvPr/>
            </p:nvGrpSpPr>
            <p:grpSpPr bwMode="auto">
              <a:xfrm>
                <a:off x="1896" y="5420"/>
                <a:ext cx="884" cy="927"/>
                <a:chOff x="5973900" y="318475"/>
                <a:chExt cx="401900" cy="380575"/>
              </a:xfrm>
              <a:solidFill>
                <a:srgbClr val="254A7E"/>
              </a:solidFill>
            </p:grpSpPr>
            <p:sp>
              <p:nvSpPr>
                <p:cNvPr id="39" name="Google Shape;1197;p46">
                  <a:extLst>
                    <a:ext uri="{FF2B5EF4-FFF2-40B4-BE49-F238E27FC236}">
                      <a16:creationId xmlns:a16="http://schemas.microsoft.com/office/drawing/2014/main" id="{FAAB2479-CC91-4664-90CD-681CCF54D830}"/>
                    </a:ext>
                  </a:extLst>
                </p:cNvPr>
                <p:cNvSpPr/>
                <p:nvPr/>
              </p:nvSpPr>
              <p:spPr bwMode="auto">
                <a:xfrm>
                  <a:off x="5973900" y="337975"/>
                  <a:ext cx="401900" cy="6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76" h="2680" fill="none" extrusionOk="0">
                      <a:moveTo>
                        <a:pt x="16075" y="2679"/>
                      </a:moveTo>
                      <a:lnTo>
                        <a:pt x="16075" y="0"/>
                      </a:lnTo>
                      <a:lnTo>
                        <a:pt x="1" y="0"/>
                      </a:lnTo>
                      <a:lnTo>
                        <a:pt x="1" y="2679"/>
                      </a:lnTo>
                    </a:path>
                  </a:pathLst>
                </a:custGeom>
                <a:grpFill/>
                <a:ln w="12175" cap="rnd" cmpd="sng">
                  <a:solidFill>
                    <a:sysClr val="window" lastClr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6" tIns="91426" rIns="91426" bIns="91426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" name="Google Shape;1198;p46">
                  <a:extLst>
                    <a:ext uri="{FF2B5EF4-FFF2-40B4-BE49-F238E27FC236}">
                      <a16:creationId xmlns:a16="http://schemas.microsoft.com/office/drawing/2014/main" id="{BE93A739-BB78-44F2-B6F3-2117A1EC25C2}"/>
                    </a:ext>
                  </a:extLst>
                </p:cNvPr>
                <p:cNvSpPr/>
                <p:nvPr/>
              </p:nvSpPr>
              <p:spPr bwMode="auto">
                <a:xfrm>
                  <a:off x="6024450" y="348325"/>
                  <a:ext cx="45075" cy="4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3" h="1803" fill="none" extrusionOk="0">
                      <a:moveTo>
                        <a:pt x="902" y="1803"/>
                      </a:moveTo>
                      <a:lnTo>
                        <a:pt x="902" y="1803"/>
                      </a:lnTo>
                      <a:lnTo>
                        <a:pt x="731" y="1778"/>
                      </a:lnTo>
                      <a:lnTo>
                        <a:pt x="561" y="1729"/>
                      </a:lnTo>
                      <a:lnTo>
                        <a:pt x="390" y="1632"/>
                      </a:lnTo>
                      <a:lnTo>
                        <a:pt x="268" y="1535"/>
                      </a:lnTo>
                      <a:lnTo>
                        <a:pt x="147" y="1388"/>
                      </a:lnTo>
                      <a:lnTo>
                        <a:pt x="73" y="1242"/>
                      </a:lnTo>
                      <a:lnTo>
                        <a:pt x="25" y="1072"/>
                      </a:lnTo>
                      <a:lnTo>
                        <a:pt x="0" y="901"/>
                      </a:lnTo>
                      <a:lnTo>
                        <a:pt x="0" y="901"/>
                      </a:lnTo>
                      <a:lnTo>
                        <a:pt x="25" y="707"/>
                      </a:lnTo>
                      <a:lnTo>
                        <a:pt x="73" y="536"/>
                      </a:lnTo>
                      <a:lnTo>
                        <a:pt x="147" y="390"/>
                      </a:lnTo>
                      <a:lnTo>
                        <a:pt x="268" y="244"/>
                      </a:lnTo>
                      <a:lnTo>
                        <a:pt x="390" y="146"/>
                      </a:lnTo>
                      <a:lnTo>
                        <a:pt x="561" y="49"/>
                      </a:lnTo>
                      <a:lnTo>
                        <a:pt x="731" y="0"/>
                      </a:lnTo>
                      <a:lnTo>
                        <a:pt x="902" y="0"/>
                      </a:lnTo>
                      <a:lnTo>
                        <a:pt x="902" y="0"/>
                      </a:lnTo>
                      <a:lnTo>
                        <a:pt x="1072" y="0"/>
                      </a:lnTo>
                      <a:lnTo>
                        <a:pt x="1242" y="49"/>
                      </a:lnTo>
                      <a:lnTo>
                        <a:pt x="1413" y="146"/>
                      </a:lnTo>
                      <a:lnTo>
                        <a:pt x="1535" y="244"/>
                      </a:lnTo>
                      <a:lnTo>
                        <a:pt x="1657" y="390"/>
                      </a:lnTo>
                      <a:lnTo>
                        <a:pt x="1730" y="536"/>
                      </a:lnTo>
                      <a:lnTo>
                        <a:pt x="1778" y="707"/>
                      </a:lnTo>
                      <a:lnTo>
                        <a:pt x="1803" y="901"/>
                      </a:lnTo>
                      <a:lnTo>
                        <a:pt x="1803" y="901"/>
                      </a:lnTo>
                      <a:lnTo>
                        <a:pt x="1778" y="1072"/>
                      </a:lnTo>
                      <a:lnTo>
                        <a:pt x="1730" y="1242"/>
                      </a:lnTo>
                      <a:lnTo>
                        <a:pt x="1657" y="1388"/>
                      </a:lnTo>
                      <a:lnTo>
                        <a:pt x="1535" y="1535"/>
                      </a:lnTo>
                      <a:lnTo>
                        <a:pt x="1413" y="1632"/>
                      </a:lnTo>
                      <a:lnTo>
                        <a:pt x="1242" y="1729"/>
                      </a:lnTo>
                      <a:lnTo>
                        <a:pt x="1072" y="1778"/>
                      </a:lnTo>
                      <a:lnTo>
                        <a:pt x="902" y="1803"/>
                      </a:lnTo>
                      <a:lnTo>
                        <a:pt x="902" y="1803"/>
                      </a:lnTo>
                    </a:path>
                  </a:pathLst>
                </a:custGeom>
                <a:grpFill/>
                <a:ln w="12175" cap="rnd" cmpd="sng">
                  <a:solidFill>
                    <a:sysClr val="window" lastClr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6" tIns="91426" rIns="91426" bIns="91426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" name="Google Shape;1199;p46">
                  <a:extLst>
                    <a:ext uri="{FF2B5EF4-FFF2-40B4-BE49-F238E27FC236}">
                      <a16:creationId xmlns:a16="http://schemas.microsoft.com/office/drawing/2014/main" id="{95127A73-DBE3-4BA6-967A-4FECB86F5DEA}"/>
                    </a:ext>
                  </a:extLst>
                </p:cNvPr>
                <p:cNvSpPr/>
                <p:nvPr/>
              </p:nvSpPr>
              <p:spPr bwMode="auto">
                <a:xfrm>
                  <a:off x="6280175" y="348325"/>
                  <a:ext cx="45075" cy="4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3" h="1803" fill="none" extrusionOk="0">
                      <a:moveTo>
                        <a:pt x="902" y="1803"/>
                      </a:moveTo>
                      <a:lnTo>
                        <a:pt x="902" y="1803"/>
                      </a:lnTo>
                      <a:lnTo>
                        <a:pt x="731" y="1778"/>
                      </a:lnTo>
                      <a:lnTo>
                        <a:pt x="561" y="1729"/>
                      </a:lnTo>
                      <a:lnTo>
                        <a:pt x="390" y="1632"/>
                      </a:lnTo>
                      <a:lnTo>
                        <a:pt x="268" y="1535"/>
                      </a:lnTo>
                      <a:lnTo>
                        <a:pt x="147" y="1388"/>
                      </a:lnTo>
                      <a:lnTo>
                        <a:pt x="74" y="1242"/>
                      </a:lnTo>
                      <a:lnTo>
                        <a:pt x="25" y="1072"/>
                      </a:lnTo>
                      <a:lnTo>
                        <a:pt x="0" y="901"/>
                      </a:lnTo>
                      <a:lnTo>
                        <a:pt x="0" y="901"/>
                      </a:lnTo>
                      <a:lnTo>
                        <a:pt x="25" y="707"/>
                      </a:lnTo>
                      <a:lnTo>
                        <a:pt x="74" y="536"/>
                      </a:lnTo>
                      <a:lnTo>
                        <a:pt x="147" y="390"/>
                      </a:lnTo>
                      <a:lnTo>
                        <a:pt x="268" y="244"/>
                      </a:lnTo>
                      <a:lnTo>
                        <a:pt x="390" y="146"/>
                      </a:lnTo>
                      <a:lnTo>
                        <a:pt x="561" y="49"/>
                      </a:lnTo>
                      <a:lnTo>
                        <a:pt x="731" y="0"/>
                      </a:lnTo>
                      <a:lnTo>
                        <a:pt x="902" y="0"/>
                      </a:lnTo>
                      <a:lnTo>
                        <a:pt x="902" y="0"/>
                      </a:lnTo>
                      <a:lnTo>
                        <a:pt x="1072" y="0"/>
                      </a:lnTo>
                      <a:lnTo>
                        <a:pt x="1243" y="49"/>
                      </a:lnTo>
                      <a:lnTo>
                        <a:pt x="1413" y="146"/>
                      </a:lnTo>
                      <a:lnTo>
                        <a:pt x="1535" y="244"/>
                      </a:lnTo>
                      <a:lnTo>
                        <a:pt x="1657" y="390"/>
                      </a:lnTo>
                      <a:lnTo>
                        <a:pt x="1730" y="536"/>
                      </a:lnTo>
                      <a:lnTo>
                        <a:pt x="1778" y="707"/>
                      </a:lnTo>
                      <a:lnTo>
                        <a:pt x="1803" y="901"/>
                      </a:lnTo>
                      <a:lnTo>
                        <a:pt x="1803" y="901"/>
                      </a:lnTo>
                      <a:lnTo>
                        <a:pt x="1778" y="1072"/>
                      </a:lnTo>
                      <a:lnTo>
                        <a:pt x="1730" y="1242"/>
                      </a:lnTo>
                      <a:lnTo>
                        <a:pt x="1657" y="1388"/>
                      </a:lnTo>
                      <a:lnTo>
                        <a:pt x="1535" y="1535"/>
                      </a:lnTo>
                      <a:lnTo>
                        <a:pt x="1413" y="1632"/>
                      </a:lnTo>
                      <a:lnTo>
                        <a:pt x="1243" y="1729"/>
                      </a:lnTo>
                      <a:lnTo>
                        <a:pt x="1072" y="1778"/>
                      </a:lnTo>
                      <a:lnTo>
                        <a:pt x="902" y="1803"/>
                      </a:lnTo>
                      <a:lnTo>
                        <a:pt x="902" y="1803"/>
                      </a:lnTo>
                    </a:path>
                  </a:pathLst>
                </a:custGeom>
                <a:grpFill/>
                <a:ln w="12175" cap="rnd" cmpd="sng">
                  <a:solidFill>
                    <a:sysClr val="window" lastClr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6" tIns="91426" rIns="91426" bIns="91426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" name="Google Shape;1200;p46">
                  <a:extLst>
                    <a:ext uri="{FF2B5EF4-FFF2-40B4-BE49-F238E27FC236}">
                      <a16:creationId xmlns:a16="http://schemas.microsoft.com/office/drawing/2014/main" id="{A8DAEA19-717D-49D9-99A5-F572E02507CE}"/>
                    </a:ext>
                  </a:extLst>
                </p:cNvPr>
                <p:cNvSpPr/>
                <p:nvPr/>
              </p:nvSpPr>
              <p:spPr bwMode="auto">
                <a:xfrm>
                  <a:off x="5973900" y="667375"/>
                  <a:ext cx="401900" cy="3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76" h="1267" fill="none" extrusionOk="0">
                      <a:moveTo>
                        <a:pt x="1" y="0"/>
                      </a:moveTo>
                      <a:lnTo>
                        <a:pt x="1" y="487"/>
                      </a:lnTo>
                      <a:lnTo>
                        <a:pt x="1" y="487"/>
                      </a:lnTo>
                      <a:lnTo>
                        <a:pt x="25" y="658"/>
                      </a:lnTo>
                      <a:lnTo>
                        <a:pt x="74" y="804"/>
                      </a:lnTo>
                      <a:lnTo>
                        <a:pt x="147" y="926"/>
                      </a:lnTo>
                      <a:lnTo>
                        <a:pt x="220" y="1048"/>
                      </a:lnTo>
                      <a:lnTo>
                        <a:pt x="342" y="1145"/>
                      </a:lnTo>
                      <a:lnTo>
                        <a:pt x="488" y="1218"/>
                      </a:lnTo>
                      <a:lnTo>
                        <a:pt x="634" y="1267"/>
                      </a:lnTo>
                      <a:lnTo>
                        <a:pt x="780" y="1267"/>
                      </a:lnTo>
                      <a:lnTo>
                        <a:pt x="15296" y="1267"/>
                      </a:lnTo>
                      <a:lnTo>
                        <a:pt x="15296" y="1267"/>
                      </a:lnTo>
                      <a:lnTo>
                        <a:pt x="15442" y="1267"/>
                      </a:lnTo>
                      <a:lnTo>
                        <a:pt x="15588" y="1218"/>
                      </a:lnTo>
                      <a:lnTo>
                        <a:pt x="15734" y="1145"/>
                      </a:lnTo>
                      <a:lnTo>
                        <a:pt x="15856" y="1048"/>
                      </a:lnTo>
                      <a:lnTo>
                        <a:pt x="15929" y="926"/>
                      </a:lnTo>
                      <a:lnTo>
                        <a:pt x="16002" y="804"/>
                      </a:lnTo>
                      <a:lnTo>
                        <a:pt x="16051" y="658"/>
                      </a:lnTo>
                      <a:lnTo>
                        <a:pt x="16075" y="487"/>
                      </a:lnTo>
                      <a:lnTo>
                        <a:pt x="16075" y="0"/>
                      </a:lnTo>
                    </a:path>
                  </a:pathLst>
                </a:custGeom>
                <a:grpFill/>
                <a:ln w="12175" cap="rnd" cmpd="sng">
                  <a:solidFill>
                    <a:sysClr val="window" lastClr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6" tIns="91426" rIns="91426" bIns="91426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" name="Google Shape;1201;p46">
                  <a:extLst>
                    <a:ext uri="{FF2B5EF4-FFF2-40B4-BE49-F238E27FC236}">
                      <a16:creationId xmlns:a16="http://schemas.microsoft.com/office/drawing/2014/main" id="{168E2CD1-721D-422C-BD00-BF7D1B890D6C}"/>
                    </a:ext>
                  </a:extLst>
                </p:cNvPr>
                <p:cNvSpPr/>
                <p:nvPr/>
              </p:nvSpPr>
              <p:spPr bwMode="auto">
                <a:xfrm>
                  <a:off x="6302700" y="318475"/>
                  <a:ext cx="28649" cy="6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6" h="2534" fill="none" extrusionOk="0">
                      <a:moveTo>
                        <a:pt x="634" y="2534"/>
                      </a:moveTo>
                      <a:lnTo>
                        <a:pt x="488" y="2534"/>
                      </a:lnTo>
                      <a:lnTo>
                        <a:pt x="488" y="2534"/>
                      </a:lnTo>
                      <a:lnTo>
                        <a:pt x="390" y="2534"/>
                      </a:lnTo>
                      <a:lnTo>
                        <a:pt x="293" y="2485"/>
                      </a:lnTo>
                      <a:lnTo>
                        <a:pt x="220" y="2461"/>
                      </a:lnTo>
                      <a:lnTo>
                        <a:pt x="147" y="2388"/>
                      </a:lnTo>
                      <a:lnTo>
                        <a:pt x="74" y="2315"/>
                      </a:lnTo>
                      <a:lnTo>
                        <a:pt x="49" y="2242"/>
                      </a:lnTo>
                      <a:lnTo>
                        <a:pt x="1" y="2144"/>
                      </a:lnTo>
                      <a:lnTo>
                        <a:pt x="1" y="2047"/>
                      </a:lnTo>
                      <a:lnTo>
                        <a:pt x="1" y="488"/>
                      </a:lnTo>
                      <a:lnTo>
                        <a:pt x="1" y="488"/>
                      </a:lnTo>
                      <a:lnTo>
                        <a:pt x="1" y="391"/>
                      </a:lnTo>
                      <a:lnTo>
                        <a:pt x="49" y="293"/>
                      </a:lnTo>
                      <a:lnTo>
                        <a:pt x="74" y="220"/>
                      </a:lnTo>
                      <a:lnTo>
                        <a:pt x="147" y="147"/>
                      </a:lnTo>
                      <a:lnTo>
                        <a:pt x="220" y="74"/>
                      </a:lnTo>
                      <a:lnTo>
                        <a:pt x="293" y="50"/>
                      </a:lnTo>
                      <a:lnTo>
                        <a:pt x="390" y="1"/>
                      </a:lnTo>
                      <a:lnTo>
                        <a:pt x="488" y="1"/>
                      </a:lnTo>
                      <a:lnTo>
                        <a:pt x="683" y="1"/>
                      </a:lnTo>
                      <a:lnTo>
                        <a:pt x="683" y="1"/>
                      </a:lnTo>
                      <a:lnTo>
                        <a:pt x="780" y="1"/>
                      </a:lnTo>
                      <a:lnTo>
                        <a:pt x="877" y="50"/>
                      </a:lnTo>
                      <a:lnTo>
                        <a:pt x="950" y="74"/>
                      </a:lnTo>
                      <a:lnTo>
                        <a:pt x="1024" y="147"/>
                      </a:lnTo>
                      <a:lnTo>
                        <a:pt x="1072" y="220"/>
                      </a:lnTo>
                      <a:lnTo>
                        <a:pt x="1121" y="293"/>
                      </a:lnTo>
                      <a:lnTo>
                        <a:pt x="1145" y="391"/>
                      </a:lnTo>
                      <a:lnTo>
                        <a:pt x="1145" y="488"/>
                      </a:lnTo>
                    </a:path>
                  </a:pathLst>
                </a:custGeom>
                <a:grpFill/>
                <a:ln w="12175" cap="rnd" cmpd="sng">
                  <a:solidFill>
                    <a:sysClr val="window" lastClr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6" tIns="91426" rIns="91426" bIns="91426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" name="Google Shape;1202;p46">
                  <a:extLst>
                    <a:ext uri="{FF2B5EF4-FFF2-40B4-BE49-F238E27FC236}">
                      <a16:creationId xmlns:a16="http://schemas.microsoft.com/office/drawing/2014/main" id="{C4756E73-5B5C-4466-9FE9-B99B7C6EF347}"/>
                    </a:ext>
                  </a:extLst>
                </p:cNvPr>
                <p:cNvSpPr/>
                <p:nvPr/>
              </p:nvSpPr>
              <p:spPr bwMode="auto">
                <a:xfrm>
                  <a:off x="6046975" y="318475"/>
                  <a:ext cx="28649" cy="6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6" h="2534" fill="none" extrusionOk="0">
                      <a:moveTo>
                        <a:pt x="634" y="2534"/>
                      </a:moveTo>
                      <a:lnTo>
                        <a:pt x="488" y="2534"/>
                      </a:lnTo>
                      <a:lnTo>
                        <a:pt x="488" y="2534"/>
                      </a:lnTo>
                      <a:lnTo>
                        <a:pt x="390" y="2534"/>
                      </a:lnTo>
                      <a:lnTo>
                        <a:pt x="293" y="2485"/>
                      </a:lnTo>
                      <a:lnTo>
                        <a:pt x="220" y="2461"/>
                      </a:lnTo>
                      <a:lnTo>
                        <a:pt x="147" y="2388"/>
                      </a:lnTo>
                      <a:lnTo>
                        <a:pt x="74" y="2315"/>
                      </a:lnTo>
                      <a:lnTo>
                        <a:pt x="49" y="2242"/>
                      </a:lnTo>
                      <a:lnTo>
                        <a:pt x="1" y="2144"/>
                      </a:lnTo>
                      <a:lnTo>
                        <a:pt x="1" y="2047"/>
                      </a:lnTo>
                      <a:lnTo>
                        <a:pt x="1" y="488"/>
                      </a:lnTo>
                      <a:lnTo>
                        <a:pt x="1" y="488"/>
                      </a:lnTo>
                      <a:lnTo>
                        <a:pt x="1" y="391"/>
                      </a:lnTo>
                      <a:lnTo>
                        <a:pt x="49" y="293"/>
                      </a:lnTo>
                      <a:lnTo>
                        <a:pt x="74" y="220"/>
                      </a:lnTo>
                      <a:lnTo>
                        <a:pt x="147" y="147"/>
                      </a:lnTo>
                      <a:lnTo>
                        <a:pt x="220" y="74"/>
                      </a:lnTo>
                      <a:lnTo>
                        <a:pt x="293" y="50"/>
                      </a:lnTo>
                      <a:lnTo>
                        <a:pt x="390" y="1"/>
                      </a:lnTo>
                      <a:lnTo>
                        <a:pt x="488" y="1"/>
                      </a:lnTo>
                      <a:lnTo>
                        <a:pt x="682" y="1"/>
                      </a:lnTo>
                      <a:lnTo>
                        <a:pt x="682" y="1"/>
                      </a:lnTo>
                      <a:lnTo>
                        <a:pt x="780" y="1"/>
                      </a:lnTo>
                      <a:lnTo>
                        <a:pt x="877" y="50"/>
                      </a:lnTo>
                      <a:lnTo>
                        <a:pt x="950" y="74"/>
                      </a:lnTo>
                      <a:lnTo>
                        <a:pt x="1023" y="147"/>
                      </a:lnTo>
                      <a:lnTo>
                        <a:pt x="1072" y="220"/>
                      </a:lnTo>
                      <a:lnTo>
                        <a:pt x="1121" y="293"/>
                      </a:lnTo>
                      <a:lnTo>
                        <a:pt x="1145" y="391"/>
                      </a:lnTo>
                      <a:lnTo>
                        <a:pt x="1145" y="488"/>
                      </a:lnTo>
                    </a:path>
                  </a:pathLst>
                </a:custGeom>
                <a:grpFill/>
                <a:ln w="12175" cap="rnd" cmpd="sng">
                  <a:solidFill>
                    <a:sysClr val="window" lastClr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6" tIns="91426" rIns="91426" bIns="91426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" name="Google Shape;1204;p46">
                  <a:extLst>
                    <a:ext uri="{FF2B5EF4-FFF2-40B4-BE49-F238E27FC236}">
                      <a16:creationId xmlns:a16="http://schemas.microsoft.com/office/drawing/2014/main" id="{1D8FCF03-D00B-424C-86A1-90C5B9BD16D5}"/>
                    </a:ext>
                  </a:extLst>
                </p:cNvPr>
                <p:cNvSpPr/>
                <p:nvPr/>
              </p:nvSpPr>
              <p:spPr bwMode="auto">
                <a:xfrm>
                  <a:off x="6024450" y="456100"/>
                  <a:ext cx="300800" cy="17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2" h="7015" fill="none" extrusionOk="0">
                      <a:moveTo>
                        <a:pt x="0" y="0"/>
                      </a:moveTo>
                      <a:lnTo>
                        <a:pt x="12032" y="0"/>
                      </a:lnTo>
                      <a:lnTo>
                        <a:pt x="12032" y="7014"/>
                      </a:lnTo>
                      <a:lnTo>
                        <a:pt x="0" y="70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2175" cap="rnd" cmpd="sng">
                  <a:solidFill>
                    <a:sysClr val="window" lastClr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6" tIns="91426" rIns="91426" bIns="91426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" name="Google Shape;1205;p46">
                  <a:extLst>
                    <a:ext uri="{FF2B5EF4-FFF2-40B4-BE49-F238E27FC236}">
                      <a16:creationId xmlns:a16="http://schemas.microsoft.com/office/drawing/2014/main" id="{9E4BA95E-BD52-43AC-A648-0D5B8D1A3CCE}"/>
                    </a:ext>
                  </a:extLst>
                </p:cNvPr>
                <p:cNvSpPr/>
                <p:nvPr/>
              </p:nvSpPr>
              <p:spPr bwMode="auto">
                <a:xfrm>
                  <a:off x="6024450" y="573000"/>
                  <a:ext cx="3008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2" h="1" fill="none" extrusionOk="0">
                      <a:moveTo>
                        <a:pt x="0" y="0"/>
                      </a:moveTo>
                      <a:lnTo>
                        <a:pt x="12032" y="0"/>
                      </a:lnTo>
                    </a:path>
                  </a:pathLst>
                </a:custGeom>
                <a:grpFill/>
                <a:ln w="12175" cap="rnd" cmpd="sng">
                  <a:solidFill>
                    <a:sysClr val="window" lastClr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6" tIns="91426" rIns="91426" bIns="91426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" name="Google Shape;1206;p46">
                  <a:extLst>
                    <a:ext uri="{FF2B5EF4-FFF2-40B4-BE49-F238E27FC236}">
                      <a16:creationId xmlns:a16="http://schemas.microsoft.com/office/drawing/2014/main" id="{30D51F34-BAF1-4D56-9AC3-CEF435B9C4AB}"/>
                    </a:ext>
                  </a:extLst>
                </p:cNvPr>
                <p:cNvSpPr/>
                <p:nvPr/>
              </p:nvSpPr>
              <p:spPr bwMode="auto">
                <a:xfrm>
                  <a:off x="6024450" y="514550"/>
                  <a:ext cx="3008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2" h="1" fill="none" extrusionOk="0">
                      <a:moveTo>
                        <a:pt x="0" y="0"/>
                      </a:moveTo>
                      <a:lnTo>
                        <a:pt x="12032" y="0"/>
                      </a:lnTo>
                    </a:path>
                  </a:pathLst>
                </a:custGeom>
                <a:grpFill/>
                <a:ln w="12175" cap="rnd" cmpd="sng">
                  <a:solidFill>
                    <a:sysClr val="window" lastClr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6" tIns="91426" rIns="91426" bIns="91426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" name="Google Shape;1207;p46">
                  <a:extLst>
                    <a:ext uri="{FF2B5EF4-FFF2-40B4-BE49-F238E27FC236}">
                      <a16:creationId xmlns:a16="http://schemas.microsoft.com/office/drawing/2014/main" id="{936CD76E-2905-4057-A340-9F64112E7C74}"/>
                    </a:ext>
                  </a:extLst>
                </p:cNvPr>
                <p:cNvSpPr/>
                <p:nvPr/>
              </p:nvSpPr>
              <p:spPr bwMode="auto">
                <a:xfrm>
                  <a:off x="6264950" y="456100"/>
                  <a:ext cx="25" cy="17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7015" fill="none" extrusionOk="0">
                      <a:moveTo>
                        <a:pt x="1" y="0"/>
                      </a:moveTo>
                      <a:lnTo>
                        <a:pt x="1" y="7014"/>
                      </a:lnTo>
                    </a:path>
                  </a:pathLst>
                </a:custGeom>
                <a:grpFill/>
                <a:ln w="12175" cap="rnd" cmpd="sng">
                  <a:solidFill>
                    <a:sysClr val="window" lastClr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6" tIns="91426" rIns="91426" bIns="91426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" name="Google Shape;1208;p46">
                  <a:extLst>
                    <a:ext uri="{FF2B5EF4-FFF2-40B4-BE49-F238E27FC236}">
                      <a16:creationId xmlns:a16="http://schemas.microsoft.com/office/drawing/2014/main" id="{E69396E3-18EF-4340-A772-7E38D9B4E619}"/>
                    </a:ext>
                  </a:extLst>
                </p:cNvPr>
                <p:cNvSpPr/>
                <p:nvPr/>
              </p:nvSpPr>
              <p:spPr bwMode="auto">
                <a:xfrm>
                  <a:off x="6204675" y="456100"/>
                  <a:ext cx="25" cy="17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7015" fill="none" extrusionOk="0">
                      <a:moveTo>
                        <a:pt x="0" y="0"/>
                      </a:moveTo>
                      <a:lnTo>
                        <a:pt x="0" y="7014"/>
                      </a:lnTo>
                    </a:path>
                  </a:pathLst>
                </a:custGeom>
                <a:grpFill/>
                <a:ln w="12175" cap="rnd" cmpd="sng">
                  <a:solidFill>
                    <a:sysClr val="window" lastClr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6" tIns="91426" rIns="91426" bIns="91426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" name="Google Shape;1209;p46">
                  <a:extLst>
                    <a:ext uri="{FF2B5EF4-FFF2-40B4-BE49-F238E27FC236}">
                      <a16:creationId xmlns:a16="http://schemas.microsoft.com/office/drawing/2014/main" id="{36CA0E38-1286-41E5-83CB-FBA3A48A7689}"/>
                    </a:ext>
                  </a:extLst>
                </p:cNvPr>
                <p:cNvSpPr/>
                <p:nvPr/>
              </p:nvSpPr>
              <p:spPr bwMode="auto">
                <a:xfrm>
                  <a:off x="6145000" y="456100"/>
                  <a:ext cx="25" cy="17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7015" fill="none" extrusionOk="0">
                      <a:moveTo>
                        <a:pt x="1" y="0"/>
                      </a:moveTo>
                      <a:lnTo>
                        <a:pt x="1" y="7014"/>
                      </a:lnTo>
                    </a:path>
                  </a:pathLst>
                </a:custGeom>
                <a:grpFill/>
                <a:ln w="12175" cap="rnd" cmpd="sng">
                  <a:solidFill>
                    <a:sysClr val="window" lastClr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6" tIns="91426" rIns="91426" bIns="91426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" name="Google Shape;1210;p46">
                  <a:extLst>
                    <a:ext uri="{FF2B5EF4-FFF2-40B4-BE49-F238E27FC236}">
                      <a16:creationId xmlns:a16="http://schemas.microsoft.com/office/drawing/2014/main" id="{0721E2F0-02FA-4EAB-B216-8D29877365F0}"/>
                    </a:ext>
                  </a:extLst>
                </p:cNvPr>
                <p:cNvSpPr/>
                <p:nvPr/>
              </p:nvSpPr>
              <p:spPr bwMode="auto">
                <a:xfrm>
                  <a:off x="6084725" y="456100"/>
                  <a:ext cx="25" cy="17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7015" fill="none" extrusionOk="0">
                      <a:moveTo>
                        <a:pt x="1" y="0"/>
                      </a:moveTo>
                      <a:lnTo>
                        <a:pt x="1" y="7014"/>
                      </a:lnTo>
                    </a:path>
                  </a:pathLst>
                </a:custGeom>
                <a:grpFill/>
                <a:ln w="12175" cap="rnd" cmpd="sng">
                  <a:solidFill>
                    <a:sysClr val="window" lastClr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6" tIns="91426" rIns="91426" bIns="91426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7" name="TextBox 48">
                <a:extLst>
                  <a:ext uri="{FF2B5EF4-FFF2-40B4-BE49-F238E27FC236}">
                    <a16:creationId xmlns:a16="http://schemas.microsoft.com/office/drawing/2014/main" id="{50218351-39F6-4452-BA3D-8A7152F50846}"/>
                  </a:ext>
                </a:extLst>
              </p:cNvPr>
              <p:cNvSpPr txBox="1"/>
              <p:nvPr/>
            </p:nvSpPr>
            <p:spPr>
              <a:xfrm>
                <a:off x="4620" y="6682"/>
                <a:ext cx="5290" cy="6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MY" sz="2000" b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Dewan </a:t>
                </a:r>
                <a:r>
                  <a:rPr kumimoji="0" lang="en-US" altLang="en-MY" sz="2000" b="0" u="none" strike="noStrike" kern="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Baiduri</a:t>
                </a:r>
                <a:r>
                  <a:rPr kumimoji="0" lang="en-US" altLang="en-MY" sz="2000" b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, NRECC</a:t>
                </a:r>
              </a:p>
            </p:txBody>
          </p:sp>
        </p:grpSp>
      </p:grpSp>
      <p:pic>
        <p:nvPicPr>
          <p:cNvPr id="3" name="Graphic 2" descr="Marker">
            <a:extLst>
              <a:ext uri="{FF2B5EF4-FFF2-40B4-BE49-F238E27FC236}">
                <a16:creationId xmlns:a16="http://schemas.microsoft.com/office/drawing/2014/main" id="{7756E252-609C-40E2-A904-7517394B99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60019" y="4437256"/>
            <a:ext cx="660628" cy="66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556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59;p1" descr="Mesyuarat gambar unduh gratis_imej 400207665_Format AI_my.lovepik.com">
            <a:extLst>
              <a:ext uri="{FF2B5EF4-FFF2-40B4-BE49-F238E27FC236}">
                <a16:creationId xmlns:a16="http://schemas.microsoft.com/office/drawing/2014/main" id="{5948A710-39D7-4352-937C-0B5F4186F22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74770" y="4142706"/>
            <a:ext cx="2940230" cy="27152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96A294-FF1F-4D42-A841-9A6A78C1A1A5}"/>
              </a:ext>
            </a:extLst>
          </p:cNvPr>
          <p:cNvSpPr txBox="1"/>
          <p:nvPr/>
        </p:nvSpPr>
        <p:spPr>
          <a:xfrm>
            <a:off x="1647115" y="1682705"/>
            <a:ext cx="818810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 Kumpulan:</a:t>
            </a: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>
              <a:buSzPct val="150000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Pentadbir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>
              <a:buSzPct val="150000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Urus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setia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mesyuarat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Terdiri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daripada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kategori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soalan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/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- </a:t>
            </a:r>
            <a:r>
              <a:rPr lang="en-US" sz="2000" u="sng" dirty="0" err="1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Soalan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 Am </a:t>
            </a:r>
            <a:endParaRPr lang="en-US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/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  <a:hlinkClick r:id="rId4" action="ppaction://hlinkfile"/>
              </a:rPr>
              <a:t>- </a:t>
            </a:r>
            <a:r>
              <a:rPr lang="en-US" sz="2000" u="sng" dirty="0" err="1">
                <a:latin typeface="Arial" panose="020B0604020202020204" pitchFamily="34" charset="0"/>
                <a:cs typeface="Arial" panose="020B0604020202020204" pitchFamily="34" charset="0"/>
                <a:hlinkClick r:id="rId4" action="ppaction://hlinkfile"/>
              </a:rPr>
              <a:t>Soalan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  <a:hlinkClick r:id="rId4" action="ppaction://hlinkfile"/>
              </a:rPr>
              <a:t> </a:t>
            </a:r>
            <a:r>
              <a:rPr lang="en-US" sz="2000" u="sng" dirty="0" err="1">
                <a:latin typeface="Arial" panose="020B0604020202020204" pitchFamily="34" charset="0"/>
                <a:cs typeface="Arial" panose="020B0604020202020204" pitchFamily="34" charset="0"/>
                <a:hlinkClick r:id="rId4" action="ppaction://hlinkfile"/>
              </a:rPr>
              <a:t>Teknikal</a:t>
            </a:r>
            <a:endParaRPr lang="en-US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laptop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disediakan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setiap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kumpulan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beserta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soft copy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google drive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Setiap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kumpulan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dibantu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oleh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2 orang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fasilitator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- 15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Ogos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2023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Selasa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)-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Perbincangan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kumpulan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- 16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Ogos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2023 (Rabu) –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Pembentangan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kumpulan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Rumusan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keseluruhan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oleh MAMPU.</a:t>
            </a:r>
            <a:endParaRPr lang="en-MY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366436A-61E4-4B5D-9906-CEC83397AA02}"/>
              </a:ext>
            </a:extLst>
          </p:cNvPr>
          <p:cNvSpPr/>
          <p:nvPr/>
        </p:nvSpPr>
        <p:spPr>
          <a:xfrm>
            <a:off x="1452042" y="853788"/>
            <a:ext cx="4522037" cy="74893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Pelaksanaan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Bengkel</a:t>
            </a:r>
            <a:endParaRPr kumimoji="0" lang="en-MY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87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454F49F-4DDE-4A4B-A471-84396812975C}"/>
              </a:ext>
            </a:extLst>
          </p:cNvPr>
          <p:cNvSpPr/>
          <p:nvPr/>
        </p:nvSpPr>
        <p:spPr>
          <a:xfrm>
            <a:off x="3360429" y="465204"/>
            <a:ext cx="5563437" cy="81812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Rantaian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Hadapan</a:t>
            </a:r>
            <a:endParaRPr kumimoji="0" lang="en-MY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Google Shape;59;p1" descr="Mesyuarat gambar unduh gratis_imej 400207665_Format AI_my.lovepik.com">
            <a:extLst>
              <a:ext uri="{FF2B5EF4-FFF2-40B4-BE49-F238E27FC236}">
                <a16:creationId xmlns:a16="http://schemas.microsoft.com/office/drawing/2014/main" id="{5948A710-39D7-4352-937C-0B5F4186F22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62795" y="4262325"/>
            <a:ext cx="2940230" cy="27152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96A294-FF1F-4D42-A841-9A6A78C1A1A5}"/>
              </a:ext>
            </a:extLst>
          </p:cNvPr>
          <p:cNvSpPr txBox="1"/>
          <p:nvPr/>
        </p:nvSpPr>
        <p:spPr>
          <a:xfrm>
            <a:off x="1573963" y="1819865"/>
            <a:ext cx="89467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50000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Hasil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Bengkel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376238">
              <a:buSzPct val="150000"/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Persediaan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kontrak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penyelenggaraan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quick win</a:t>
            </a:r>
          </a:p>
          <a:p>
            <a:pPr marL="342900" indent="376238">
              <a:buSzPct val="150000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9138" indent="-358775">
              <a:buSzPct val="150000"/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Menaik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taraf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MyMesyuarat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RMK-13  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sekiranya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relevan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MY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617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2">
            <a:extLst>
              <a:ext uri="{FF2B5EF4-FFF2-40B4-BE49-F238E27FC236}">
                <a16:creationId xmlns:a16="http://schemas.microsoft.com/office/drawing/2014/main" id="{0BB3E5EE-315C-409F-AC61-351C942FAB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0" r="24590"/>
          <a:stretch>
            <a:fillRect/>
          </a:stretch>
        </p:blipFill>
        <p:spPr>
          <a:xfrm>
            <a:off x="7908241" y="-7125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rgbClr val="FFFFFF">
              <a:lumMod val="85000"/>
            </a:srgbClr>
          </a:solidFill>
        </p:spPr>
      </p:pic>
      <p:sp>
        <p:nvSpPr>
          <p:cNvPr id="77" name="TextBox 48">
            <a:extLst>
              <a:ext uri="{FF2B5EF4-FFF2-40B4-BE49-F238E27FC236}">
                <a16:creationId xmlns:a16="http://schemas.microsoft.com/office/drawing/2014/main" id="{92B57BEE-5ABC-4490-916B-17AAF45D9093}"/>
              </a:ext>
            </a:extLst>
          </p:cNvPr>
          <p:cNvSpPr txBox="1"/>
          <p:nvPr/>
        </p:nvSpPr>
        <p:spPr>
          <a:xfrm>
            <a:off x="821915" y="2717805"/>
            <a:ext cx="7686359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MY" sz="20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MY" sz="6000" b="1" kern="0" dirty="0">
                <a:latin typeface="Arial" panose="020B0604020202020204" pitchFamily="34" charset="0"/>
                <a:cs typeface="Arial" panose="020B0604020202020204" pitchFamily="34" charset="0"/>
              </a:rPr>
              <a:t>TERIMA KASIH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en-MY" sz="2000" b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64781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2">
            <a:extLst>
              <a:ext uri="{FF2B5EF4-FFF2-40B4-BE49-F238E27FC236}">
                <a16:creationId xmlns:a16="http://schemas.microsoft.com/office/drawing/2014/main" id="{0BB3E5EE-315C-409F-AC61-351C942FAB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0" r="24590"/>
          <a:stretch>
            <a:fillRect/>
          </a:stretch>
        </p:blipFill>
        <p:spPr>
          <a:xfrm>
            <a:off x="7908241" y="-7125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rgbClr val="FFFFFF">
              <a:lumMod val="85000"/>
            </a:srgbClr>
          </a:solidFill>
        </p:spPr>
      </p:pic>
      <p:sp>
        <p:nvSpPr>
          <p:cNvPr id="77" name="TextBox 48">
            <a:extLst>
              <a:ext uri="{FF2B5EF4-FFF2-40B4-BE49-F238E27FC236}">
                <a16:creationId xmlns:a16="http://schemas.microsoft.com/office/drawing/2014/main" id="{92B57BEE-5ABC-4490-916B-17AAF45D9093}"/>
              </a:ext>
            </a:extLst>
          </p:cNvPr>
          <p:cNvSpPr txBox="1"/>
          <p:nvPr/>
        </p:nvSpPr>
        <p:spPr>
          <a:xfrm>
            <a:off x="1329915" y="849817"/>
            <a:ext cx="7686359" cy="53860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MY" sz="2400" b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Kandungan</a:t>
            </a:r>
            <a:endParaRPr kumimoji="0" lang="en-US" altLang="en-MY" sz="2400" b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MY" sz="20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kumimoji="0" lang="en-US" altLang="en-MY" sz="2000" b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Pengenalan</a:t>
            </a:r>
            <a:endParaRPr kumimoji="0" lang="en-US" altLang="en-MY" sz="2000" b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marR="0" lvl="0" indent="2730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MY" sz="2000" kern="0" dirty="0">
                <a:latin typeface="Arial" panose="020B0604020202020204" pitchFamily="34" charset="0"/>
                <a:cs typeface="Arial" panose="020B0604020202020204" pitchFamily="34" charset="0"/>
              </a:rPr>
              <a:t>Kajian </a:t>
            </a:r>
            <a:r>
              <a:rPr lang="en-US" altLang="en-MY" sz="2000" kern="0" dirty="0" err="1">
                <a:latin typeface="Arial" panose="020B0604020202020204" pitchFamily="34" charset="0"/>
                <a:cs typeface="Arial" panose="020B0604020202020204" pitchFamily="34" charset="0"/>
              </a:rPr>
              <a:t>Pelaksanaan</a:t>
            </a:r>
            <a:r>
              <a:rPr lang="en-US" altLang="en-MY" sz="20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MY" sz="2000" kern="0" dirty="0" err="1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altLang="en-MY" sz="20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MY" sz="2000" kern="0" dirty="0" err="1">
                <a:latin typeface="Arial" panose="020B0604020202020204" pitchFamily="34" charset="0"/>
                <a:cs typeface="Arial" panose="020B0604020202020204" pitchFamily="34" charset="0"/>
              </a:rPr>
              <a:t>MyMesyuarat</a:t>
            </a:r>
            <a:endParaRPr lang="en-US" altLang="en-MY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marR="0" lvl="0" indent="2730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MY" sz="2000" b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Dapatan</a:t>
            </a:r>
            <a:r>
              <a:rPr kumimoji="0" lang="en-US" altLang="en-MY" sz="2000" b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Kajian</a:t>
            </a:r>
          </a:p>
          <a:p>
            <a:pPr marL="447675" marR="0" lvl="0" indent="2730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MY" sz="2000" kern="0" dirty="0" err="1">
                <a:latin typeface="Arial" panose="020B0604020202020204" pitchFamily="34" charset="0"/>
                <a:cs typeface="Arial" panose="020B0604020202020204" pitchFamily="34" charset="0"/>
              </a:rPr>
              <a:t>Cadangan</a:t>
            </a:r>
            <a:r>
              <a:rPr lang="en-US" altLang="en-MY" sz="20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MY" sz="2000" kern="0" dirty="0" err="1">
                <a:latin typeface="Arial" panose="020B0604020202020204" pitchFamily="34" charset="0"/>
                <a:cs typeface="Arial" panose="020B0604020202020204" pitchFamily="34" charset="0"/>
              </a:rPr>
              <a:t>Penambahbaikan</a:t>
            </a:r>
            <a:endParaRPr lang="en-US" altLang="en-MY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 startAt="2"/>
              <a:tabLst/>
              <a:defRPr/>
            </a:pPr>
            <a:r>
              <a:rPr lang="en-US" altLang="en-MY" sz="2000" kern="0" dirty="0" err="1">
                <a:latin typeface="Arial" panose="020B0604020202020204" pitchFamily="34" charset="0"/>
                <a:cs typeface="Arial" panose="020B0604020202020204" pitchFamily="34" charset="0"/>
              </a:rPr>
              <a:t>Taklimat</a:t>
            </a:r>
            <a:r>
              <a:rPr lang="en-US" altLang="en-MY" sz="20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MY" sz="2000" kern="0" dirty="0" err="1">
                <a:latin typeface="Arial" panose="020B0604020202020204" pitchFamily="34" charset="0"/>
                <a:cs typeface="Arial" panose="020B0604020202020204" pitchFamily="34" charset="0"/>
              </a:rPr>
              <a:t>Mengenai</a:t>
            </a:r>
            <a:r>
              <a:rPr lang="en-US" altLang="en-MY" sz="20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MY" sz="2000" kern="0" dirty="0" err="1">
                <a:latin typeface="Arial" panose="020B0604020202020204" pitchFamily="34" charset="0"/>
                <a:cs typeface="Arial" panose="020B0604020202020204" pitchFamily="34" charset="0"/>
              </a:rPr>
              <a:t>Bengkel</a:t>
            </a:r>
            <a:endParaRPr lang="en-US" altLang="en-MY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725" marR="0" lvl="0" indent="-2730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MY" sz="2000" kern="0" dirty="0" err="1">
                <a:latin typeface="Arial" panose="020B0604020202020204" pitchFamily="34" charset="0"/>
                <a:cs typeface="Arial" panose="020B0604020202020204" pitchFamily="34" charset="0"/>
              </a:rPr>
              <a:t>Tujuan</a:t>
            </a:r>
            <a:r>
              <a:rPr lang="en-US" altLang="en-MY" sz="20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MY" sz="2000" kern="0" dirty="0" err="1">
                <a:latin typeface="Arial" panose="020B0604020202020204" pitchFamily="34" charset="0"/>
                <a:cs typeface="Arial" panose="020B0604020202020204" pitchFamily="34" charset="0"/>
              </a:rPr>
              <a:t>Bengkel</a:t>
            </a:r>
            <a:endParaRPr lang="en-US" altLang="en-MY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725" marR="0" lvl="0" indent="-2730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MY" sz="2000" kern="0" dirty="0" err="1">
                <a:latin typeface="Arial" panose="020B0604020202020204" pitchFamily="34" charset="0"/>
                <a:cs typeface="Arial" panose="020B0604020202020204" pitchFamily="34" charset="0"/>
              </a:rPr>
              <a:t>Pelaksanaan</a:t>
            </a:r>
            <a:r>
              <a:rPr lang="en-US" altLang="en-MY" sz="20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MY" sz="2000" kern="0" dirty="0" err="1">
                <a:latin typeface="Arial" panose="020B0604020202020204" pitchFamily="34" charset="0"/>
                <a:cs typeface="Arial" panose="020B0604020202020204" pitchFamily="34" charset="0"/>
              </a:rPr>
              <a:t>Bengkel</a:t>
            </a:r>
            <a:endParaRPr lang="en-US" altLang="en-MY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en-MY" sz="2000" kern="0" dirty="0">
                <a:latin typeface="Arial" panose="020B0604020202020204" pitchFamily="34" charset="0"/>
                <a:cs typeface="Arial" panose="020B0604020202020204" pitchFamily="34" charset="0"/>
              </a:rPr>
              <a:t>3.    </a:t>
            </a:r>
            <a:r>
              <a:rPr lang="en-US" altLang="en-MY" sz="2000" kern="0" dirty="0" err="1">
                <a:latin typeface="Arial" panose="020B0604020202020204" pitchFamily="34" charset="0"/>
                <a:cs typeface="Arial" panose="020B0604020202020204" pitchFamily="34" charset="0"/>
              </a:rPr>
              <a:t>Rantaian</a:t>
            </a:r>
            <a:r>
              <a:rPr lang="en-US" altLang="en-MY" sz="20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MY" sz="2000" kern="0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altLang="en-MY" sz="20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MY" sz="2000" kern="0" dirty="0" err="1">
                <a:latin typeface="Arial" panose="020B0604020202020204" pitchFamily="34" charset="0"/>
                <a:cs typeface="Arial" panose="020B0604020202020204" pitchFamily="34" charset="0"/>
              </a:rPr>
              <a:t>Hadapan</a:t>
            </a:r>
            <a:endParaRPr lang="en-US" altLang="en-MY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 startAt="3"/>
              <a:tabLst/>
              <a:defRPr/>
            </a:pPr>
            <a:endParaRPr lang="en-US" altLang="en-MY" sz="2000" kern="0" dirty="0"/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 startAt="3"/>
              <a:tabLst/>
              <a:defRPr/>
            </a:pPr>
            <a:endParaRPr lang="en-US" altLang="en-MY" sz="2000" kern="0" dirty="0"/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kumimoji="0" lang="en-US" altLang="en-MY" sz="2000" b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48695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2">
            <a:extLst>
              <a:ext uri="{FF2B5EF4-FFF2-40B4-BE49-F238E27FC236}">
                <a16:creationId xmlns:a16="http://schemas.microsoft.com/office/drawing/2014/main" id="{0BB3E5EE-315C-409F-AC61-351C942FAB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0" r="24590"/>
          <a:stretch>
            <a:fillRect/>
          </a:stretch>
        </p:blipFill>
        <p:spPr>
          <a:xfrm>
            <a:off x="9083899" y="1833316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rgbClr val="FFFFFF">
              <a:lumMod val="85000"/>
            </a:srgbClr>
          </a:solidFill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454F49F-4DDE-4A4B-A471-84396812975C}"/>
              </a:ext>
            </a:extLst>
          </p:cNvPr>
          <p:cNvSpPr/>
          <p:nvPr/>
        </p:nvSpPr>
        <p:spPr>
          <a:xfrm>
            <a:off x="3902298" y="443406"/>
            <a:ext cx="4005943" cy="74893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Pengenalan</a:t>
            </a:r>
            <a:endParaRPr lang="en-MY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274BC2-2B60-4D40-B597-5303B273CDD4}"/>
              </a:ext>
            </a:extLst>
          </p:cNvPr>
          <p:cNvSpPr/>
          <p:nvPr/>
        </p:nvSpPr>
        <p:spPr>
          <a:xfrm>
            <a:off x="905690" y="1702688"/>
            <a:ext cx="9361715" cy="3858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171450" algn="just" fontAlgn="base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ct val="150000"/>
              <a:buFont typeface="Arial" panose="020B0604020202020204" pitchFamily="34" charset="0"/>
              <a:buChar char="•"/>
              <a:tabLst>
                <a:tab pos="180340" algn="l"/>
                <a:tab pos="450215" algn="l"/>
              </a:tabLst>
            </a:pPr>
            <a:r>
              <a:rPr lang="en-MY" sz="2000" kern="0" dirty="0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</a:rPr>
              <a:t>    </a:t>
            </a:r>
            <a:r>
              <a:rPr lang="en-MY" sz="2000" kern="0" dirty="0" err="1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</a:rPr>
              <a:t>Sistem</a:t>
            </a:r>
            <a:r>
              <a:rPr lang="en-MY" sz="2000" kern="0" dirty="0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</a:rPr>
              <a:t> </a:t>
            </a:r>
            <a:r>
              <a:rPr lang="en-MY" sz="2000" kern="0" dirty="0" err="1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</a:rPr>
              <a:t>MyMesyuarat</a:t>
            </a:r>
            <a:r>
              <a:rPr lang="en-MY" sz="2000" kern="0" dirty="0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</a:rPr>
              <a:t>:</a:t>
            </a:r>
            <a:endParaRPr lang="en-MY" sz="2000" b="1" kern="0" dirty="0">
              <a:solidFill>
                <a:srgbClr val="000000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Arial" panose="020B0604020202020204" pitchFamily="34" charset="0"/>
            </a:endParaRPr>
          </a:p>
          <a:p>
            <a:pPr marL="1079500" lvl="1" indent="-184150" algn="just" fontAlgn="base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ü"/>
              <a:tabLst>
                <a:tab pos="180340" algn="l"/>
                <a:tab pos="450215" algn="l"/>
              </a:tabLst>
            </a:pPr>
            <a:r>
              <a:rPr lang="en-MY" sz="2000" kern="0" dirty="0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</a:rPr>
              <a:t>  2008 – </a:t>
            </a:r>
            <a:r>
              <a:rPr lang="en-MY" sz="2000" b="1" kern="0" dirty="0" err="1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</a:rPr>
              <a:t>MyMeeting</a:t>
            </a:r>
            <a:r>
              <a:rPr lang="en-MY" sz="2000" b="1" kern="0" dirty="0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</a:rPr>
              <a:t> </a:t>
            </a:r>
            <a:r>
              <a:rPr lang="en-MY" sz="2000" kern="0" dirty="0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</a:rPr>
              <a:t>(80 </a:t>
            </a:r>
            <a:r>
              <a:rPr lang="en-MY" sz="2000" kern="0" dirty="0" err="1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</a:rPr>
              <a:t>agensi</a:t>
            </a:r>
            <a:r>
              <a:rPr lang="en-MY" sz="2000" kern="0" dirty="0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</a:rPr>
              <a:t>)</a:t>
            </a:r>
          </a:p>
          <a:p>
            <a:pPr marL="1079500" lvl="1" indent="-184150" algn="just" fontAlgn="base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ü"/>
              <a:tabLst>
                <a:tab pos="180340" algn="l"/>
                <a:tab pos="450215" algn="l"/>
              </a:tabLst>
            </a:pPr>
            <a:r>
              <a:rPr lang="en-US" sz="2000" kern="0" dirty="0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</a:rPr>
              <a:t>  2</a:t>
            </a:r>
            <a:r>
              <a:rPr lang="en-MY" sz="2000" kern="0" dirty="0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</a:rPr>
              <a:t>011- 2013 </a:t>
            </a:r>
            <a:r>
              <a:rPr lang="en-US" sz="2000" kern="0" dirty="0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</a:rPr>
              <a:t>–</a:t>
            </a:r>
            <a:r>
              <a:rPr lang="en-MY" sz="2000" kern="0" dirty="0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</a:rPr>
              <a:t> </a:t>
            </a:r>
            <a:r>
              <a:rPr lang="en-MY" sz="2000" kern="0" dirty="0" err="1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</a:rPr>
              <a:t>MyMesyuarat</a:t>
            </a:r>
            <a:r>
              <a:rPr lang="en-MY" sz="2000" kern="0" dirty="0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</a:rPr>
              <a:t> 1.0 (200 </a:t>
            </a:r>
            <a:r>
              <a:rPr lang="en-MY" sz="2000" kern="0" dirty="0" err="1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</a:rPr>
              <a:t>agensi</a:t>
            </a:r>
            <a:r>
              <a:rPr lang="en-MY" sz="2000" kern="0" dirty="0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</a:rPr>
              <a:t>)</a:t>
            </a:r>
          </a:p>
          <a:p>
            <a:pPr marL="1079500" lvl="1" indent="-184150" algn="just" fontAlgn="base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ü"/>
              <a:tabLst>
                <a:tab pos="180340" algn="l"/>
                <a:tab pos="450215" algn="l"/>
              </a:tabLst>
            </a:pPr>
            <a:r>
              <a:rPr lang="en-US" sz="2000" kern="0" dirty="0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</a:rPr>
              <a:t>  2014 - 2016 – </a:t>
            </a:r>
            <a:r>
              <a:rPr lang="en-US" sz="2000" kern="0" dirty="0" err="1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</a:rPr>
              <a:t>MyMesyuarat</a:t>
            </a:r>
            <a:r>
              <a:rPr lang="en-US" sz="2000" kern="0" dirty="0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</a:rPr>
              <a:t> 2.0 (</a:t>
            </a:r>
            <a:r>
              <a:rPr lang="en-US" sz="2000" kern="0" dirty="0" err="1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</a:rPr>
              <a:t>semua</a:t>
            </a:r>
            <a:r>
              <a:rPr lang="en-US" sz="2000" kern="0" dirty="0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</a:rPr>
              <a:t>agensi</a:t>
            </a:r>
            <a:r>
              <a:rPr lang="en-US" sz="2000" kern="0" dirty="0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</a:rPr>
              <a:t>)</a:t>
            </a:r>
          </a:p>
          <a:p>
            <a:pPr marL="1079500" lvl="1" indent="-184150" algn="just" fontAlgn="base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ü"/>
              <a:tabLst>
                <a:tab pos="180340" algn="l"/>
                <a:tab pos="450215" algn="l"/>
              </a:tabLst>
            </a:pPr>
            <a:r>
              <a:rPr lang="en-US" sz="2000" kern="0" dirty="0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</a:rPr>
              <a:t>  2018 - </a:t>
            </a:r>
            <a:r>
              <a:rPr lang="en-US" sz="2000" kern="0" dirty="0" err="1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</a:rPr>
              <a:t>Pekeliling</a:t>
            </a:r>
            <a:r>
              <a:rPr lang="en-US" sz="2000" kern="0" dirty="0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</a:rPr>
              <a:t>Transformasi</a:t>
            </a:r>
            <a:r>
              <a:rPr lang="en-US" sz="2000" kern="0" dirty="0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</a:rPr>
              <a:t>Pentadbiran</a:t>
            </a:r>
            <a:r>
              <a:rPr lang="en-US" sz="2000" kern="0" dirty="0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</a:rPr>
              <a:t>Awam</a:t>
            </a:r>
            <a:r>
              <a:rPr lang="en-US" sz="2000" kern="0" dirty="0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</a:rPr>
              <a:t>Bil</a:t>
            </a:r>
            <a:r>
              <a:rPr lang="en-US" sz="2000" kern="0" dirty="0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</a:rPr>
              <a:t>. 2 </a:t>
            </a:r>
            <a:r>
              <a:rPr lang="en-US" sz="2000" kern="0" dirty="0" err="1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</a:rPr>
              <a:t>Tahun</a:t>
            </a:r>
            <a:r>
              <a:rPr lang="en-US" sz="2000" kern="0" dirty="0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</a:rPr>
              <a:t> 2018                   (PTPA 2/2018)</a:t>
            </a:r>
          </a:p>
          <a:p>
            <a:pPr lvl="1" algn="just" fontAlgn="base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tabLst>
                <a:tab pos="180340" algn="l"/>
                <a:tab pos="450215" algn="l"/>
              </a:tabLst>
            </a:pPr>
            <a:endParaRPr lang="en-US" sz="2000" kern="0" dirty="0">
              <a:solidFill>
                <a:srgbClr val="000000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Arial" panose="020B0604020202020204" pitchFamily="34" charset="0"/>
            </a:endParaRPr>
          </a:p>
          <a:p>
            <a:pPr marL="800100" lvl="1" indent="-342900" algn="just" fontAlgn="base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ct val="150000"/>
              <a:buFont typeface="Arial" panose="020B0604020202020204" pitchFamily="34" charset="0"/>
              <a:buChar char="•"/>
              <a:tabLst>
                <a:tab pos="180340" algn="l"/>
                <a:tab pos="450215" algn="l"/>
              </a:tabLst>
            </a:pP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Status </a:t>
            </a:r>
            <a:r>
              <a:rPr lang="en-GB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terkini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penggunaan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sistem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MyMesyuarat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1252538" lvl="1" indent="-357188" algn="just" fontAlgn="base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ü"/>
              <a:tabLst>
                <a:tab pos="180340" algn="l"/>
                <a:tab pos="450215" algn="l"/>
              </a:tabLst>
            </a:pP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65% (504 </a:t>
            </a:r>
            <a:r>
              <a:rPr lang="en-GB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daripada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771 </a:t>
            </a:r>
            <a:r>
              <a:rPr lang="en-GB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agensi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GB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tidak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menggunakan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sistem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MyMesyuarat</a:t>
            </a:r>
            <a:r>
              <a:rPr lang="en-GB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628650" lvl="1" indent="-171450" algn="just" fontAlgn="base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180340" algn="l"/>
                <a:tab pos="450215" algn="l"/>
              </a:tabLst>
            </a:pPr>
            <a:endParaRPr lang="en-MY" sz="1400" kern="0" dirty="0">
              <a:solidFill>
                <a:srgbClr val="000000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08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454F49F-4DDE-4A4B-A471-84396812975C}"/>
              </a:ext>
            </a:extLst>
          </p:cNvPr>
          <p:cNvSpPr/>
          <p:nvPr/>
        </p:nvSpPr>
        <p:spPr>
          <a:xfrm>
            <a:off x="1176086" y="513075"/>
            <a:ext cx="9839828" cy="74893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Kajian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Pelaksanaan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MyMesyuarat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MY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274BC2-2B60-4D40-B597-5303B273CDD4}"/>
              </a:ext>
            </a:extLst>
          </p:cNvPr>
          <p:cNvSpPr/>
          <p:nvPr/>
        </p:nvSpPr>
        <p:spPr>
          <a:xfrm>
            <a:off x="569717" y="1374940"/>
            <a:ext cx="10657083" cy="885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fontAlgn="base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tabLst>
                <a:tab pos="180340" algn="l"/>
                <a:tab pos="450215" algn="l"/>
              </a:tabLst>
            </a:pPr>
            <a:r>
              <a:rPr lang="en-MY" sz="1600" b="1" kern="0" dirty="0" err="1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</a:rPr>
              <a:t>Tujuan</a:t>
            </a:r>
            <a:r>
              <a:rPr lang="en-MY" sz="1600" b="1" kern="0" dirty="0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</a:rPr>
              <a:t>: </a:t>
            </a:r>
            <a:r>
              <a:rPr lang="en-MY" sz="1600" kern="0" dirty="0" err="1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</a:rPr>
              <a:t>Mengkaji</a:t>
            </a:r>
            <a:r>
              <a:rPr lang="en-MY" sz="1600" kern="0" dirty="0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</a:rPr>
              <a:t> </a:t>
            </a:r>
            <a:r>
              <a:rPr lang="en-MY" sz="1600" kern="0" dirty="0" err="1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</a:rPr>
              <a:t>keberkesanan</a:t>
            </a:r>
            <a:r>
              <a:rPr lang="en-MY" sz="1600" kern="0" dirty="0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</a:rPr>
              <a:t> </a:t>
            </a:r>
            <a:r>
              <a:rPr lang="en-MY" sz="1600" kern="0" dirty="0" err="1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</a:rPr>
              <a:t>Sistem</a:t>
            </a:r>
            <a:r>
              <a:rPr lang="en-MY" sz="1600" kern="0" dirty="0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</a:rPr>
              <a:t> </a:t>
            </a:r>
            <a:r>
              <a:rPr lang="en-MY" sz="1600" kern="0" dirty="0" err="1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</a:rPr>
              <a:t>MyMesyuarat</a:t>
            </a:r>
            <a:r>
              <a:rPr lang="en-MY" sz="1600" kern="0" dirty="0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</a:rPr>
              <a:t> dan </a:t>
            </a:r>
            <a:r>
              <a:rPr lang="en-MY" sz="1600" kern="0" dirty="0" err="1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</a:rPr>
              <a:t>mengenal</a:t>
            </a:r>
            <a:r>
              <a:rPr lang="en-MY" sz="1600" kern="0" dirty="0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</a:rPr>
              <a:t> </a:t>
            </a:r>
            <a:r>
              <a:rPr lang="en-MY" sz="1600" kern="0" dirty="0" err="1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</a:rPr>
              <a:t>pasti</a:t>
            </a:r>
            <a:r>
              <a:rPr lang="en-MY" sz="1600" kern="0" dirty="0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</a:rPr>
              <a:t> </a:t>
            </a:r>
            <a:r>
              <a:rPr lang="en-MY" sz="1600" kern="0" dirty="0" err="1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</a:rPr>
              <a:t>faktor-faktor</a:t>
            </a:r>
            <a:r>
              <a:rPr lang="en-MY" sz="1600" kern="0" dirty="0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</a:rPr>
              <a:t> yang </a:t>
            </a:r>
            <a:r>
              <a:rPr lang="en-MY" sz="1600" kern="0" dirty="0" err="1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</a:rPr>
              <a:t>mempengaruhi</a:t>
            </a:r>
            <a:r>
              <a:rPr lang="en-MY" sz="1600" kern="0" dirty="0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</a:rPr>
              <a:t> </a:t>
            </a:r>
            <a:r>
              <a:rPr lang="en-MY" sz="1600" kern="0" dirty="0" err="1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</a:rPr>
              <a:t>penggunaan</a:t>
            </a:r>
            <a:r>
              <a:rPr lang="en-MY" sz="1600" kern="0" dirty="0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</a:rPr>
              <a:t> </a:t>
            </a:r>
            <a:r>
              <a:rPr lang="en-MY" sz="1600" kern="0" dirty="0" err="1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</a:rPr>
              <a:t>Sistem</a:t>
            </a:r>
            <a:r>
              <a:rPr lang="en-MY" sz="1600" kern="0" dirty="0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</a:rPr>
              <a:t> </a:t>
            </a:r>
            <a:r>
              <a:rPr lang="en-MY" sz="1600" kern="0" dirty="0" err="1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</a:rPr>
              <a:t>MyMesyuarat</a:t>
            </a:r>
            <a:r>
              <a:rPr lang="en-MY" sz="1600" kern="0" dirty="0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</a:rPr>
              <a:t> </a:t>
            </a:r>
            <a:r>
              <a:rPr lang="en-MY" sz="1600" kern="0" dirty="0" err="1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</a:rPr>
              <a:t>dalam</a:t>
            </a:r>
            <a:r>
              <a:rPr lang="en-MY" sz="1600" kern="0" dirty="0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</a:rPr>
              <a:t> </a:t>
            </a:r>
            <a:r>
              <a:rPr lang="en-MY" sz="1600" kern="0" dirty="0" err="1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</a:rPr>
              <a:t>sektor</a:t>
            </a:r>
            <a:r>
              <a:rPr lang="en-MY" sz="1600" kern="0" dirty="0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</a:rPr>
              <a:t> </a:t>
            </a:r>
            <a:r>
              <a:rPr lang="en-MY" sz="1600" kern="0" dirty="0" err="1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</a:rPr>
              <a:t>awam</a:t>
            </a:r>
            <a:r>
              <a:rPr lang="en-MY" sz="1600" kern="0" dirty="0"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Arial" panose="020B0604020202020204" pitchFamily="34" charset="0"/>
              </a:rPr>
              <a:t>. </a:t>
            </a:r>
          </a:p>
          <a:p>
            <a:pPr marL="628650" lvl="1" indent="-171450" algn="just" fontAlgn="base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180340" algn="l"/>
                <a:tab pos="450215" algn="l"/>
              </a:tabLst>
            </a:pPr>
            <a:endParaRPr lang="en-US" sz="1400" kern="0" dirty="0">
              <a:solidFill>
                <a:srgbClr val="000000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Arial" panose="020B0604020202020204" pitchFamily="34" charset="0"/>
            </a:endParaRPr>
          </a:p>
        </p:txBody>
      </p:sp>
      <p:grpSp>
        <p:nvGrpSpPr>
          <p:cNvPr id="6" name="Google Shape;450;p40">
            <a:extLst>
              <a:ext uri="{FF2B5EF4-FFF2-40B4-BE49-F238E27FC236}">
                <a16:creationId xmlns:a16="http://schemas.microsoft.com/office/drawing/2014/main" id="{40B55EB4-2B9C-4DA4-8734-AABFF8303B55}"/>
              </a:ext>
            </a:extLst>
          </p:cNvPr>
          <p:cNvGrpSpPr/>
          <p:nvPr/>
        </p:nvGrpSpPr>
        <p:grpSpPr>
          <a:xfrm>
            <a:off x="1092389" y="2370910"/>
            <a:ext cx="3742078" cy="3212988"/>
            <a:chOff x="1335676" y="1408649"/>
            <a:chExt cx="3315573" cy="2806220"/>
          </a:xfrm>
        </p:grpSpPr>
        <p:sp>
          <p:nvSpPr>
            <p:cNvPr id="7" name="Google Shape;451;p40">
              <a:extLst>
                <a:ext uri="{FF2B5EF4-FFF2-40B4-BE49-F238E27FC236}">
                  <a16:creationId xmlns:a16="http://schemas.microsoft.com/office/drawing/2014/main" id="{5E40996D-8780-4538-92A5-74170BD3CE0F}"/>
                </a:ext>
              </a:extLst>
            </p:cNvPr>
            <p:cNvSpPr/>
            <p:nvPr/>
          </p:nvSpPr>
          <p:spPr>
            <a:xfrm>
              <a:off x="1350416" y="1408649"/>
              <a:ext cx="3300833" cy="2716078"/>
            </a:xfrm>
            <a:custGeom>
              <a:avLst/>
              <a:gdLst/>
              <a:ahLst/>
              <a:cxnLst/>
              <a:rect l="l" t="t" r="r" b="b"/>
              <a:pathLst>
                <a:path w="100835" h="48483" extrusionOk="0">
                  <a:moveTo>
                    <a:pt x="1632" y="1"/>
                  </a:moveTo>
                  <a:cubicBezTo>
                    <a:pt x="727" y="1"/>
                    <a:pt x="1" y="727"/>
                    <a:pt x="1" y="1632"/>
                  </a:cubicBezTo>
                  <a:lnTo>
                    <a:pt x="1" y="46852"/>
                  </a:lnTo>
                  <a:cubicBezTo>
                    <a:pt x="1" y="47757"/>
                    <a:pt x="727" y="48483"/>
                    <a:pt x="1632" y="48483"/>
                  </a:cubicBezTo>
                  <a:lnTo>
                    <a:pt x="99192" y="48483"/>
                  </a:lnTo>
                  <a:cubicBezTo>
                    <a:pt x="100097" y="48483"/>
                    <a:pt x="100835" y="47757"/>
                    <a:pt x="100835" y="46852"/>
                  </a:cubicBezTo>
                  <a:lnTo>
                    <a:pt x="100835" y="1632"/>
                  </a:lnTo>
                  <a:cubicBezTo>
                    <a:pt x="100835" y="727"/>
                    <a:pt x="100097" y="1"/>
                    <a:pt x="99192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452;p40">
              <a:extLst>
                <a:ext uri="{FF2B5EF4-FFF2-40B4-BE49-F238E27FC236}">
                  <a16:creationId xmlns:a16="http://schemas.microsoft.com/office/drawing/2014/main" id="{4A700B4E-C698-4CBD-AFF5-5857862EF3B2}"/>
                </a:ext>
              </a:extLst>
            </p:cNvPr>
            <p:cNvSpPr/>
            <p:nvPr/>
          </p:nvSpPr>
          <p:spPr>
            <a:xfrm>
              <a:off x="1335676" y="1408650"/>
              <a:ext cx="855831" cy="772719"/>
            </a:xfrm>
            <a:custGeom>
              <a:avLst/>
              <a:gdLst/>
              <a:ahLst/>
              <a:cxnLst/>
              <a:rect l="l" t="t" r="r" b="b"/>
              <a:pathLst>
                <a:path w="29719" h="29719" extrusionOk="0">
                  <a:moveTo>
                    <a:pt x="3060" y="1"/>
                  </a:moveTo>
                  <a:cubicBezTo>
                    <a:pt x="1369" y="1"/>
                    <a:pt x="0" y="1370"/>
                    <a:pt x="0" y="3049"/>
                  </a:cubicBezTo>
                  <a:lnTo>
                    <a:pt x="0" y="29719"/>
                  </a:lnTo>
                  <a:cubicBezTo>
                    <a:pt x="16419" y="29719"/>
                    <a:pt x="29718" y="16420"/>
                    <a:pt x="29718" y="13"/>
                  </a:cubicBezTo>
                  <a:lnTo>
                    <a:pt x="3060" y="13"/>
                  </a:lnTo>
                  <a:close/>
                </a:path>
              </a:pathLst>
            </a:custGeom>
            <a:gradFill>
              <a:gsLst>
                <a:gs pos="0">
                  <a:srgbClr val="9AEAF5"/>
                </a:gs>
                <a:gs pos="100000">
                  <a:srgbClr val="2BCDE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" name="Google Shape;453;p40">
              <a:extLst>
                <a:ext uri="{FF2B5EF4-FFF2-40B4-BE49-F238E27FC236}">
                  <a16:creationId xmlns:a16="http://schemas.microsoft.com/office/drawing/2014/main" id="{8A1102F9-586B-4C78-B13B-5AB8938993CB}"/>
                </a:ext>
              </a:extLst>
            </p:cNvPr>
            <p:cNvGrpSpPr/>
            <p:nvPr/>
          </p:nvGrpSpPr>
          <p:grpSpPr>
            <a:xfrm>
              <a:off x="1516216" y="1554480"/>
              <a:ext cx="385212" cy="386991"/>
              <a:chOff x="1534766" y="1560831"/>
              <a:chExt cx="385212" cy="386991"/>
            </a:xfrm>
          </p:grpSpPr>
          <p:sp>
            <p:nvSpPr>
              <p:cNvPr id="13" name="Google Shape;454;p40">
                <a:extLst>
                  <a:ext uri="{FF2B5EF4-FFF2-40B4-BE49-F238E27FC236}">
                    <a16:creationId xmlns:a16="http://schemas.microsoft.com/office/drawing/2014/main" id="{7A33B4CF-4509-4C67-920C-D8DB38E7907E}"/>
                  </a:ext>
                </a:extLst>
              </p:cNvPr>
              <p:cNvSpPr/>
              <p:nvPr/>
            </p:nvSpPr>
            <p:spPr>
              <a:xfrm>
                <a:off x="1599127" y="1560831"/>
                <a:ext cx="252073" cy="386991"/>
              </a:xfrm>
              <a:custGeom>
                <a:avLst/>
                <a:gdLst/>
                <a:ahLst/>
                <a:cxnLst/>
                <a:rect l="l" t="t" r="r" b="b"/>
                <a:pathLst>
                  <a:path w="7649" h="11743" extrusionOk="0">
                    <a:moveTo>
                      <a:pt x="3813" y="684"/>
                    </a:moveTo>
                    <a:cubicBezTo>
                      <a:pt x="5545" y="684"/>
                      <a:pt x="6900" y="2039"/>
                      <a:pt x="6900" y="3740"/>
                    </a:cubicBezTo>
                    <a:cubicBezTo>
                      <a:pt x="6931" y="4780"/>
                      <a:pt x="6553" y="5347"/>
                      <a:pt x="6270" y="5788"/>
                    </a:cubicBezTo>
                    <a:cubicBezTo>
                      <a:pt x="5797" y="6544"/>
                      <a:pt x="5608" y="6922"/>
                      <a:pt x="5608" y="7930"/>
                    </a:cubicBezTo>
                    <a:cubicBezTo>
                      <a:pt x="5608" y="8119"/>
                      <a:pt x="5451" y="8277"/>
                      <a:pt x="5230" y="8277"/>
                    </a:cubicBezTo>
                    <a:lnTo>
                      <a:pt x="2489" y="8277"/>
                    </a:lnTo>
                    <a:cubicBezTo>
                      <a:pt x="2300" y="8277"/>
                      <a:pt x="2143" y="8119"/>
                      <a:pt x="2143" y="7930"/>
                    </a:cubicBezTo>
                    <a:cubicBezTo>
                      <a:pt x="2143" y="6922"/>
                      <a:pt x="1922" y="6576"/>
                      <a:pt x="1450" y="5820"/>
                    </a:cubicBezTo>
                    <a:cubicBezTo>
                      <a:pt x="1198" y="5347"/>
                      <a:pt x="567" y="4528"/>
                      <a:pt x="788" y="3205"/>
                    </a:cubicBezTo>
                    <a:cubicBezTo>
                      <a:pt x="1040" y="1819"/>
                      <a:pt x="2237" y="684"/>
                      <a:pt x="3813" y="684"/>
                    </a:cubicBezTo>
                    <a:close/>
                    <a:moveTo>
                      <a:pt x="4852" y="8907"/>
                    </a:moveTo>
                    <a:lnTo>
                      <a:pt x="4852" y="9569"/>
                    </a:lnTo>
                    <a:lnTo>
                      <a:pt x="4506" y="9569"/>
                    </a:lnTo>
                    <a:cubicBezTo>
                      <a:pt x="4285" y="9569"/>
                      <a:pt x="4128" y="9726"/>
                      <a:pt x="4128" y="9915"/>
                    </a:cubicBezTo>
                    <a:cubicBezTo>
                      <a:pt x="4128" y="10136"/>
                      <a:pt x="4285" y="10293"/>
                      <a:pt x="4506" y="10293"/>
                    </a:cubicBezTo>
                    <a:lnTo>
                      <a:pt x="4852" y="10293"/>
                    </a:lnTo>
                    <a:lnTo>
                      <a:pt x="4852" y="10640"/>
                    </a:lnTo>
                    <a:cubicBezTo>
                      <a:pt x="4884" y="10829"/>
                      <a:pt x="4726" y="10986"/>
                      <a:pt x="4537" y="10986"/>
                    </a:cubicBezTo>
                    <a:lnTo>
                      <a:pt x="3151" y="10986"/>
                    </a:lnTo>
                    <a:cubicBezTo>
                      <a:pt x="2962" y="10986"/>
                      <a:pt x="2804" y="10829"/>
                      <a:pt x="2804" y="10640"/>
                    </a:cubicBezTo>
                    <a:lnTo>
                      <a:pt x="2804" y="10293"/>
                    </a:lnTo>
                    <a:lnTo>
                      <a:pt x="3151" y="10293"/>
                    </a:lnTo>
                    <a:cubicBezTo>
                      <a:pt x="3371" y="10293"/>
                      <a:pt x="3529" y="10136"/>
                      <a:pt x="3529" y="9915"/>
                    </a:cubicBezTo>
                    <a:cubicBezTo>
                      <a:pt x="3529" y="9726"/>
                      <a:pt x="3371" y="9569"/>
                      <a:pt x="3151" y="9569"/>
                    </a:cubicBezTo>
                    <a:lnTo>
                      <a:pt x="2804" y="9569"/>
                    </a:lnTo>
                    <a:lnTo>
                      <a:pt x="2804" y="8907"/>
                    </a:lnTo>
                    <a:close/>
                    <a:moveTo>
                      <a:pt x="3897" y="1"/>
                    </a:moveTo>
                    <a:cubicBezTo>
                      <a:pt x="3632" y="1"/>
                      <a:pt x="3361" y="28"/>
                      <a:pt x="3088" y="86"/>
                    </a:cubicBezTo>
                    <a:cubicBezTo>
                      <a:pt x="1607" y="401"/>
                      <a:pt x="441" y="1566"/>
                      <a:pt x="158" y="3079"/>
                    </a:cubicBezTo>
                    <a:cubicBezTo>
                      <a:pt x="0" y="3992"/>
                      <a:pt x="158" y="4969"/>
                      <a:pt x="631" y="5757"/>
                    </a:cubicBezTo>
                    <a:cubicBezTo>
                      <a:pt x="757" y="5914"/>
                      <a:pt x="820" y="6072"/>
                      <a:pt x="914" y="6229"/>
                    </a:cubicBezTo>
                    <a:cubicBezTo>
                      <a:pt x="1355" y="6891"/>
                      <a:pt x="1450" y="7143"/>
                      <a:pt x="1450" y="7962"/>
                    </a:cubicBezTo>
                    <a:cubicBezTo>
                      <a:pt x="1450" y="8403"/>
                      <a:pt x="1733" y="8781"/>
                      <a:pt x="2143" y="8939"/>
                    </a:cubicBezTo>
                    <a:lnTo>
                      <a:pt x="2143" y="10703"/>
                    </a:lnTo>
                    <a:cubicBezTo>
                      <a:pt x="2143" y="11270"/>
                      <a:pt x="2615" y="11743"/>
                      <a:pt x="3151" y="11743"/>
                    </a:cubicBezTo>
                    <a:lnTo>
                      <a:pt x="4537" y="11743"/>
                    </a:lnTo>
                    <a:cubicBezTo>
                      <a:pt x="5073" y="11743"/>
                      <a:pt x="5545" y="11270"/>
                      <a:pt x="5545" y="10703"/>
                    </a:cubicBezTo>
                    <a:lnTo>
                      <a:pt x="5545" y="8939"/>
                    </a:lnTo>
                    <a:cubicBezTo>
                      <a:pt x="5955" y="8781"/>
                      <a:pt x="6238" y="8435"/>
                      <a:pt x="6238" y="7962"/>
                    </a:cubicBezTo>
                    <a:lnTo>
                      <a:pt x="6238" y="7930"/>
                    </a:lnTo>
                    <a:cubicBezTo>
                      <a:pt x="6238" y="7143"/>
                      <a:pt x="6427" y="6828"/>
                      <a:pt x="6805" y="6229"/>
                    </a:cubicBezTo>
                    <a:cubicBezTo>
                      <a:pt x="7089" y="5788"/>
                      <a:pt x="7593" y="5032"/>
                      <a:pt x="7593" y="3835"/>
                    </a:cubicBezTo>
                    <a:cubicBezTo>
                      <a:pt x="7649" y="1658"/>
                      <a:pt x="5950" y="1"/>
                      <a:pt x="389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455;p40">
                <a:extLst>
                  <a:ext uri="{FF2B5EF4-FFF2-40B4-BE49-F238E27FC236}">
                    <a16:creationId xmlns:a16="http://schemas.microsoft.com/office/drawing/2014/main" id="{EF480986-6FD5-4A95-92DA-B617F27DAA6D}"/>
                  </a:ext>
                </a:extLst>
              </p:cNvPr>
              <p:cNvSpPr/>
              <p:nvPr/>
            </p:nvSpPr>
            <p:spPr>
              <a:xfrm>
                <a:off x="1874269" y="1674723"/>
                <a:ext cx="45709" cy="23925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726" extrusionOk="0">
                    <a:moveTo>
                      <a:pt x="347" y="1"/>
                    </a:moveTo>
                    <a:cubicBezTo>
                      <a:pt x="158" y="1"/>
                      <a:pt x="0" y="158"/>
                      <a:pt x="0" y="379"/>
                    </a:cubicBezTo>
                    <a:cubicBezTo>
                      <a:pt x="0" y="568"/>
                      <a:pt x="158" y="725"/>
                      <a:pt x="347" y="725"/>
                    </a:cubicBezTo>
                    <a:lnTo>
                      <a:pt x="1040" y="725"/>
                    </a:lnTo>
                    <a:cubicBezTo>
                      <a:pt x="1229" y="725"/>
                      <a:pt x="1386" y="568"/>
                      <a:pt x="1386" y="379"/>
                    </a:cubicBezTo>
                    <a:cubicBezTo>
                      <a:pt x="1386" y="158"/>
                      <a:pt x="1229" y="1"/>
                      <a:pt x="104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456;p40">
                <a:extLst>
                  <a:ext uri="{FF2B5EF4-FFF2-40B4-BE49-F238E27FC236}">
                    <a16:creationId xmlns:a16="http://schemas.microsoft.com/office/drawing/2014/main" id="{0BA3A9D7-42CC-4631-AB2E-960730A6F7C4}"/>
                  </a:ext>
                </a:extLst>
              </p:cNvPr>
              <p:cNvSpPr/>
              <p:nvPr/>
            </p:nvSpPr>
            <p:spPr>
              <a:xfrm>
                <a:off x="1534766" y="1674723"/>
                <a:ext cx="45709" cy="23925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726" extrusionOk="0">
                    <a:moveTo>
                      <a:pt x="347" y="1"/>
                    </a:moveTo>
                    <a:cubicBezTo>
                      <a:pt x="158" y="1"/>
                      <a:pt x="0" y="158"/>
                      <a:pt x="0" y="379"/>
                    </a:cubicBezTo>
                    <a:cubicBezTo>
                      <a:pt x="0" y="568"/>
                      <a:pt x="158" y="725"/>
                      <a:pt x="347" y="725"/>
                    </a:cubicBezTo>
                    <a:lnTo>
                      <a:pt x="1008" y="725"/>
                    </a:lnTo>
                    <a:cubicBezTo>
                      <a:pt x="1197" y="694"/>
                      <a:pt x="1386" y="536"/>
                      <a:pt x="1386" y="379"/>
                    </a:cubicBezTo>
                    <a:cubicBezTo>
                      <a:pt x="1386" y="158"/>
                      <a:pt x="1197" y="1"/>
                      <a:pt x="100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457;p40">
                <a:extLst>
                  <a:ext uri="{FF2B5EF4-FFF2-40B4-BE49-F238E27FC236}">
                    <a16:creationId xmlns:a16="http://schemas.microsoft.com/office/drawing/2014/main" id="{D51073DD-C138-43AB-B2DB-DE4126356322}"/>
                  </a:ext>
                </a:extLst>
              </p:cNvPr>
              <p:cNvSpPr/>
              <p:nvPr/>
            </p:nvSpPr>
            <p:spPr>
              <a:xfrm>
                <a:off x="1851431" y="1583504"/>
                <a:ext cx="46730" cy="35031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063" extrusionOk="0">
                    <a:moveTo>
                      <a:pt x="992" y="1"/>
                    </a:moveTo>
                    <a:cubicBezTo>
                      <a:pt x="931" y="1"/>
                      <a:pt x="870" y="19"/>
                      <a:pt x="819" y="59"/>
                    </a:cubicBezTo>
                    <a:lnTo>
                      <a:pt x="221" y="406"/>
                    </a:lnTo>
                    <a:cubicBezTo>
                      <a:pt x="63" y="500"/>
                      <a:pt x="0" y="721"/>
                      <a:pt x="95" y="878"/>
                    </a:cubicBezTo>
                    <a:cubicBezTo>
                      <a:pt x="159" y="985"/>
                      <a:pt x="295" y="1063"/>
                      <a:pt x="415" y="1063"/>
                    </a:cubicBezTo>
                    <a:cubicBezTo>
                      <a:pt x="473" y="1063"/>
                      <a:pt x="527" y="1045"/>
                      <a:pt x="567" y="1005"/>
                    </a:cubicBezTo>
                    <a:lnTo>
                      <a:pt x="1166" y="658"/>
                    </a:lnTo>
                    <a:cubicBezTo>
                      <a:pt x="1323" y="563"/>
                      <a:pt x="1418" y="343"/>
                      <a:pt x="1292" y="185"/>
                    </a:cubicBezTo>
                    <a:cubicBezTo>
                      <a:pt x="1249" y="79"/>
                      <a:pt x="1120" y="1"/>
                      <a:pt x="9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458;p40">
                <a:extLst>
                  <a:ext uri="{FF2B5EF4-FFF2-40B4-BE49-F238E27FC236}">
                    <a16:creationId xmlns:a16="http://schemas.microsoft.com/office/drawing/2014/main" id="{C4A13049-D93B-420D-92AA-5720EADB91E8}"/>
                  </a:ext>
                </a:extLst>
              </p:cNvPr>
              <p:cNvSpPr/>
              <p:nvPr/>
            </p:nvSpPr>
            <p:spPr>
              <a:xfrm>
                <a:off x="1556550" y="1754244"/>
                <a:ext cx="46763" cy="3457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049" extrusionOk="0">
                    <a:moveTo>
                      <a:pt x="1005" y="1"/>
                    </a:moveTo>
                    <a:cubicBezTo>
                      <a:pt x="944" y="1"/>
                      <a:pt x="880" y="15"/>
                      <a:pt x="820" y="45"/>
                    </a:cubicBezTo>
                    <a:lnTo>
                      <a:pt x="221" y="392"/>
                    </a:lnTo>
                    <a:cubicBezTo>
                      <a:pt x="64" y="486"/>
                      <a:pt x="1" y="707"/>
                      <a:pt x="127" y="864"/>
                    </a:cubicBezTo>
                    <a:cubicBezTo>
                      <a:pt x="169" y="971"/>
                      <a:pt x="299" y="1049"/>
                      <a:pt x="427" y="1049"/>
                    </a:cubicBezTo>
                    <a:cubicBezTo>
                      <a:pt x="488" y="1049"/>
                      <a:pt x="548" y="1031"/>
                      <a:pt x="599" y="990"/>
                    </a:cubicBezTo>
                    <a:lnTo>
                      <a:pt x="1166" y="644"/>
                    </a:lnTo>
                    <a:cubicBezTo>
                      <a:pt x="1324" y="549"/>
                      <a:pt x="1418" y="329"/>
                      <a:pt x="1292" y="171"/>
                    </a:cubicBezTo>
                    <a:cubicBezTo>
                      <a:pt x="1250" y="64"/>
                      <a:pt x="1134" y="1"/>
                      <a:pt x="10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459;p40">
                <a:extLst>
                  <a:ext uri="{FF2B5EF4-FFF2-40B4-BE49-F238E27FC236}">
                    <a16:creationId xmlns:a16="http://schemas.microsoft.com/office/drawing/2014/main" id="{E5E156F3-F361-4CB4-8A6C-4F1303FBA21A}"/>
                  </a:ext>
                </a:extLst>
              </p:cNvPr>
              <p:cNvSpPr/>
              <p:nvPr/>
            </p:nvSpPr>
            <p:spPr>
              <a:xfrm>
                <a:off x="1852453" y="1754244"/>
                <a:ext cx="45709" cy="33647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1021" extrusionOk="0">
                    <a:moveTo>
                      <a:pt x="378" y="1"/>
                    </a:moveTo>
                    <a:cubicBezTo>
                      <a:pt x="264" y="1"/>
                      <a:pt x="149" y="64"/>
                      <a:pt x="64" y="171"/>
                    </a:cubicBezTo>
                    <a:cubicBezTo>
                      <a:pt x="1" y="329"/>
                      <a:pt x="32" y="518"/>
                      <a:pt x="190" y="644"/>
                    </a:cubicBezTo>
                    <a:lnTo>
                      <a:pt x="788" y="990"/>
                    </a:lnTo>
                    <a:cubicBezTo>
                      <a:pt x="838" y="1010"/>
                      <a:pt x="891" y="1021"/>
                      <a:pt x="944" y="1021"/>
                    </a:cubicBezTo>
                    <a:cubicBezTo>
                      <a:pt x="1059" y="1021"/>
                      <a:pt x="1175" y="972"/>
                      <a:pt x="1261" y="864"/>
                    </a:cubicBezTo>
                    <a:cubicBezTo>
                      <a:pt x="1387" y="675"/>
                      <a:pt x="1292" y="486"/>
                      <a:pt x="1135" y="392"/>
                    </a:cubicBezTo>
                    <a:lnTo>
                      <a:pt x="536" y="45"/>
                    </a:lnTo>
                    <a:cubicBezTo>
                      <a:pt x="486" y="15"/>
                      <a:pt x="432" y="1"/>
                      <a:pt x="3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460;p40">
                <a:extLst>
                  <a:ext uri="{FF2B5EF4-FFF2-40B4-BE49-F238E27FC236}">
                    <a16:creationId xmlns:a16="http://schemas.microsoft.com/office/drawing/2014/main" id="{C2480615-9203-49E5-8BD4-761DD5965A8E}"/>
                  </a:ext>
                </a:extLst>
              </p:cNvPr>
              <p:cNvSpPr/>
              <p:nvPr/>
            </p:nvSpPr>
            <p:spPr>
              <a:xfrm>
                <a:off x="1557604" y="1584427"/>
                <a:ext cx="45709" cy="33647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1021" extrusionOk="0">
                    <a:moveTo>
                      <a:pt x="405" y="1"/>
                    </a:moveTo>
                    <a:cubicBezTo>
                      <a:pt x="283" y="1"/>
                      <a:pt x="159" y="50"/>
                      <a:pt x="95" y="157"/>
                    </a:cubicBezTo>
                    <a:cubicBezTo>
                      <a:pt x="0" y="315"/>
                      <a:pt x="63" y="504"/>
                      <a:pt x="221" y="630"/>
                    </a:cubicBezTo>
                    <a:lnTo>
                      <a:pt x="788" y="977"/>
                    </a:lnTo>
                    <a:cubicBezTo>
                      <a:pt x="838" y="1007"/>
                      <a:pt x="895" y="1021"/>
                      <a:pt x="953" y="1021"/>
                    </a:cubicBezTo>
                    <a:cubicBezTo>
                      <a:pt x="1074" y="1021"/>
                      <a:pt x="1196" y="958"/>
                      <a:pt x="1260" y="850"/>
                    </a:cubicBezTo>
                    <a:cubicBezTo>
                      <a:pt x="1386" y="693"/>
                      <a:pt x="1292" y="504"/>
                      <a:pt x="1134" y="378"/>
                    </a:cubicBezTo>
                    <a:lnTo>
                      <a:pt x="567" y="31"/>
                    </a:lnTo>
                    <a:cubicBezTo>
                      <a:pt x="517" y="11"/>
                      <a:pt x="461" y="1"/>
                      <a:pt x="4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461;p40">
                <a:extLst>
                  <a:ext uri="{FF2B5EF4-FFF2-40B4-BE49-F238E27FC236}">
                    <a16:creationId xmlns:a16="http://schemas.microsoft.com/office/drawing/2014/main" id="{722C64BF-F2FF-4346-BD4D-CF7AB508F9F0}"/>
                  </a:ext>
                </a:extLst>
              </p:cNvPr>
              <p:cNvSpPr/>
              <p:nvPr/>
            </p:nvSpPr>
            <p:spPr>
              <a:xfrm>
                <a:off x="1659336" y="1607924"/>
                <a:ext cx="135017" cy="201816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6124" extrusionOk="0">
                    <a:moveTo>
                      <a:pt x="1733" y="1492"/>
                    </a:moveTo>
                    <a:lnTo>
                      <a:pt x="1733" y="2343"/>
                    </a:lnTo>
                    <a:cubicBezTo>
                      <a:pt x="1733" y="2500"/>
                      <a:pt x="1796" y="2626"/>
                      <a:pt x="1922" y="2658"/>
                    </a:cubicBezTo>
                    <a:lnTo>
                      <a:pt x="3246" y="3225"/>
                    </a:lnTo>
                    <a:lnTo>
                      <a:pt x="2395" y="4611"/>
                    </a:lnTo>
                    <a:lnTo>
                      <a:pt x="2395" y="3729"/>
                    </a:lnTo>
                    <a:cubicBezTo>
                      <a:pt x="2395" y="3572"/>
                      <a:pt x="2332" y="3445"/>
                      <a:pt x="2206" y="3414"/>
                    </a:cubicBezTo>
                    <a:lnTo>
                      <a:pt x="851" y="2878"/>
                    </a:lnTo>
                    <a:lnTo>
                      <a:pt x="1733" y="1492"/>
                    </a:lnTo>
                    <a:close/>
                    <a:moveTo>
                      <a:pt x="2038" y="0"/>
                    </a:moveTo>
                    <a:cubicBezTo>
                      <a:pt x="1919" y="0"/>
                      <a:pt x="1814" y="47"/>
                      <a:pt x="1765" y="169"/>
                    </a:cubicBezTo>
                    <a:lnTo>
                      <a:pt x="64" y="2941"/>
                    </a:lnTo>
                    <a:cubicBezTo>
                      <a:pt x="32" y="3004"/>
                      <a:pt x="1" y="3130"/>
                      <a:pt x="32" y="3225"/>
                    </a:cubicBezTo>
                    <a:cubicBezTo>
                      <a:pt x="64" y="3288"/>
                      <a:pt x="158" y="3382"/>
                      <a:pt x="221" y="3414"/>
                    </a:cubicBezTo>
                    <a:lnTo>
                      <a:pt x="1733" y="4013"/>
                    </a:lnTo>
                    <a:lnTo>
                      <a:pt x="1733" y="5808"/>
                    </a:lnTo>
                    <a:cubicBezTo>
                      <a:pt x="1733" y="5966"/>
                      <a:pt x="1859" y="6092"/>
                      <a:pt x="1954" y="6123"/>
                    </a:cubicBezTo>
                    <a:lnTo>
                      <a:pt x="2049" y="6123"/>
                    </a:lnTo>
                    <a:cubicBezTo>
                      <a:pt x="2143" y="6123"/>
                      <a:pt x="2269" y="6092"/>
                      <a:pt x="2301" y="5966"/>
                    </a:cubicBezTo>
                    <a:lnTo>
                      <a:pt x="4002" y="3225"/>
                    </a:lnTo>
                    <a:cubicBezTo>
                      <a:pt x="4033" y="3130"/>
                      <a:pt x="4096" y="3004"/>
                      <a:pt x="4033" y="2941"/>
                    </a:cubicBezTo>
                    <a:cubicBezTo>
                      <a:pt x="4033" y="2878"/>
                      <a:pt x="3970" y="2784"/>
                      <a:pt x="3907" y="2752"/>
                    </a:cubicBezTo>
                    <a:lnTo>
                      <a:pt x="2395" y="2154"/>
                    </a:lnTo>
                    <a:lnTo>
                      <a:pt x="2395" y="358"/>
                    </a:lnTo>
                    <a:cubicBezTo>
                      <a:pt x="2395" y="169"/>
                      <a:pt x="2269" y="74"/>
                      <a:pt x="2143" y="11"/>
                    </a:cubicBezTo>
                    <a:cubicBezTo>
                      <a:pt x="2108" y="4"/>
                      <a:pt x="2072" y="0"/>
                      <a:pt x="20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" name="Google Shape;462;p40">
              <a:extLst>
                <a:ext uri="{FF2B5EF4-FFF2-40B4-BE49-F238E27FC236}">
                  <a16:creationId xmlns:a16="http://schemas.microsoft.com/office/drawing/2014/main" id="{D51EF586-7C19-4087-BA6F-1BFEC9D8FDAA}"/>
                </a:ext>
              </a:extLst>
            </p:cNvPr>
            <p:cNvGrpSpPr/>
            <p:nvPr/>
          </p:nvGrpSpPr>
          <p:grpSpPr>
            <a:xfrm>
              <a:off x="1832650" y="1498791"/>
              <a:ext cx="2720454" cy="2716078"/>
              <a:chOff x="1832650" y="1498791"/>
              <a:chExt cx="2720454" cy="2716078"/>
            </a:xfrm>
          </p:grpSpPr>
          <p:sp>
            <p:nvSpPr>
              <p:cNvPr id="11" name="Google Shape;463;p40">
                <a:extLst>
                  <a:ext uri="{FF2B5EF4-FFF2-40B4-BE49-F238E27FC236}">
                    <a16:creationId xmlns:a16="http://schemas.microsoft.com/office/drawing/2014/main" id="{74DABCE6-382A-4250-B336-D134F303CF0E}"/>
                  </a:ext>
                </a:extLst>
              </p:cNvPr>
              <p:cNvSpPr txBox="1"/>
              <p:nvPr/>
            </p:nvSpPr>
            <p:spPr>
              <a:xfrm>
                <a:off x="2283222" y="1498791"/>
                <a:ext cx="1708327" cy="3115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91425" rIns="91425" bIns="91425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r>
                  <a:rPr kumimoji="0" lang="en-GB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Fira Sans Extra Condensed"/>
                    <a:cs typeface="Arial" panose="020B0604020202020204" pitchFamily="34" charset="0"/>
                    <a:sym typeface="Fira Sans Extra Condensed"/>
                  </a:rPr>
                  <a:t>Skop</a:t>
                </a:r>
                <a:r>
                  <a:rPr kumimoji="0" lang="en-GB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Fira Sans Extra Condensed"/>
                    <a:cs typeface="Arial" panose="020B0604020202020204" pitchFamily="34" charset="0"/>
                    <a:sym typeface="Fira Sans Extra Condensed"/>
                  </a:rPr>
                  <a:t> Kajian</a:t>
                </a:r>
              </a:p>
            </p:txBody>
          </p:sp>
          <p:sp>
            <p:nvSpPr>
              <p:cNvPr id="12" name="Google Shape;464;p40">
                <a:extLst>
                  <a:ext uri="{FF2B5EF4-FFF2-40B4-BE49-F238E27FC236}">
                    <a16:creationId xmlns:a16="http://schemas.microsoft.com/office/drawing/2014/main" id="{A21044E9-749E-47AC-9ED7-C4148D3E9521}"/>
                  </a:ext>
                </a:extLst>
              </p:cNvPr>
              <p:cNvSpPr txBox="1"/>
              <p:nvPr/>
            </p:nvSpPr>
            <p:spPr>
              <a:xfrm>
                <a:off x="1832650" y="3215714"/>
                <a:ext cx="2720454" cy="9991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91425" rIns="0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Sebanyak</a:t>
                </a: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 </a:t>
                </a:r>
                <a:r>
                  <a:rPr kumimoji="0" lang="en-GB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30 </a:t>
                </a:r>
                <a:r>
                  <a:rPr kumimoji="0" lang="en-GB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agensi</a:t>
                </a:r>
                <a:r>
                  <a:rPr kumimoji="0" lang="en-GB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 </a:t>
                </a:r>
                <a:r>
                  <a:rPr kumimoji="0" lang="en-GB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dipilih</a:t>
                </a:r>
                <a:r>
                  <a:rPr kumimoji="0" lang="en-GB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 </a:t>
                </a:r>
                <a:r>
                  <a:rPr kumimoji="0" lang="en-GB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terdiri</a:t>
                </a:r>
                <a:r>
                  <a:rPr kumimoji="0" lang="en-GB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 </a:t>
                </a:r>
                <a:r>
                  <a:rPr kumimoji="0" lang="en-GB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daripada</a:t>
                </a:r>
                <a:r>
                  <a:rPr kumimoji="0" lang="en-GB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 </a:t>
                </a:r>
                <a:r>
                  <a:rPr lang="en-GB" sz="160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: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  <a:tabLst/>
                  <a:defRPr/>
                </a:pPr>
                <a:endParaRPr lang="en-GB" sz="1000" kern="0" dirty="0">
                  <a:solidFill>
                    <a:srgbClr val="000000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endParaRPr>
              </a:p>
              <a:p>
                <a:pPr marL="171450" marR="0" lvl="0" indent="-1714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GB" sz="160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6 Kementerian</a:t>
                </a:r>
              </a:p>
              <a:p>
                <a:pPr marL="171450" marR="0" lvl="0" indent="-1714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fi-FI" sz="160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6 Pejabat Setiausaha Kerajaan Negeri </a:t>
                </a:r>
              </a:p>
              <a:p>
                <a:pPr marL="171450" marR="0" lvl="0" indent="-1714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fi-FI" sz="160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6 Pihak Berkuasa Tempatan </a:t>
                </a:r>
              </a:p>
              <a:p>
                <a:pPr marL="171450" marR="0" lvl="0" indent="-1714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fi-FI" sz="160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6 Agensi</a:t>
                </a:r>
              </a:p>
              <a:p>
                <a:pPr marL="171450" indent="-171450">
                  <a:buClr>
                    <a:srgbClr val="000000"/>
                  </a:buClr>
                  <a:buSzPts val="1200"/>
                  <a:buFont typeface="Arial" panose="020B0604020202020204" pitchFamily="34" charset="0"/>
                  <a:buChar char="•"/>
                </a:pPr>
                <a:r>
                  <a:rPr lang="en-GB" sz="160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6 Badan </a:t>
                </a:r>
                <a:r>
                  <a:rPr lang="en-GB" sz="1600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berkanun</a:t>
                </a:r>
                <a:endParaRPr lang="en-GB" sz="1600" kern="0" dirty="0">
                  <a:solidFill>
                    <a:srgbClr val="000000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endParaRPr>
              </a:p>
              <a:p>
                <a:pPr marL="171450" lvl="0" indent="-171450">
                  <a:buClr>
                    <a:srgbClr val="000000"/>
                  </a:buClr>
                  <a:buSzPts val="1200"/>
                  <a:buFont typeface="Arial" panose="020B0604020202020204" pitchFamily="34" charset="0"/>
                  <a:buChar char="•"/>
                </a:pPr>
                <a:endParaRPr lang="fi-FI" sz="1200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R="0" lvl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tabLst/>
                  <a:defRPr/>
                </a:pPr>
                <a:endParaRPr kumimoji="0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57E4934C-CF6C-4C3E-A74B-14AD58561A25}"/>
              </a:ext>
            </a:extLst>
          </p:cNvPr>
          <p:cNvSpPr/>
          <p:nvPr/>
        </p:nvSpPr>
        <p:spPr>
          <a:xfrm>
            <a:off x="1032974" y="5673618"/>
            <a:ext cx="38775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000000"/>
              </a:buClr>
            </a:pPr>
            <a:r>
              <a:rPr lang="en-MY" sz="1400" kern="0" dirty="0" err="1">
                <a:solidFill>
                  <a:srgbClr val="4285F4">
                    <a:lumMod val="50000"/>
                  </a:srgbClr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Arial"/>
              </a:rPr>
              <a:t>Agensi</a:t>
            </a:r>
            <a:r>
              <a:rPr lang="en-MY" sz="1400" kern="0" dirty="0">
                <a:solidFill>
                  <a:srgbClr val="4285F4">
                    <a:lumMod val="50000"/>
                  </a:srgbClr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Arial"/>
              </a:rPr>
              <a:t> </a:t>
            </a:r>
            <a:r>
              <a:rPr lang="en-MY" sz="1400" kern="0" dirty="0" err="1">
                <a:solidFill>
                  <a:srgbClr val="4285F4">
                    <a:lumMod val="50000"/>
                  </a:srgbClr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Arial"/>
              </a:rPr>
              <a:t>dipilih</a:t>
            </a:r>
            <a:r>
              <a:rPr lang="en-MY" sz="1400" kern="0" dirty="0">
                <a:solidFill>
                  <a:srgbClr val="4285F4">
                    <a:lumMod val="50000"/>
                  </a:srgbClr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Arial"/>
              </a:rPr>
              <a:t> </a:t>
            </a:r>
            <a:r>
              <a:rPr lang="en-MY" sz="1400" kern="0" dirty="0" err="1">
                <a:solidFill>
                  <a:srgbClr val="4285F4">
                    <a:lumMod val="50000"/>
                  </a:srgbClr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Arial"/>
              </a:rPr>
              <a:t>berdasarkan</a:t>
            </a:r>
            <a:r>
              <a:rPr lang="en-MY" sz="1400" kern="0" dirty="0">
                <a:solidFill>
                  <a:srgbClr val="4285F4">
                    <a:lumMod val="50000"/>
                  </a:srgbClr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Arial"/>
              </a:rPr>
              <a:t> </a:t>
            </a:r>
            <a:r>
              <a:rPr lang="en-MY" sz="1400" kern="0" dirty="0" err="1">
                <a:solidFill>
                  <a:srgbClr val="4285F4">
                    <a:lumMod val="50000"/>
                  </a:srgbClr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Arial"/>
              </a:rPr>
              <a:t>tahap</a:t>
            </a:r>
            <a:r>
              <a:rPr lang="en-MY" sz="1400" kern="0" dirty="0">
                <a:solidFill>
                  <a:srgbClr val="4285F4">
                    <a:lumMod val="50000"/>
                  </a:srgbClr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Arial"/>
              </a:rPr>
              <a:t> </a:t>
            </a:r>
            <a:r>
              <a:rPr lang="en-MY" sz="1400" kern="0" dirty="0" err="1">
                <a:solidFill>
                  <a:srgbClr val="4285F4">
                    <a:lumMod val="50000"/>
                  </a:srgbClr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Arial"/>
              </a:rPr>
              <a:t>penggunaan</a:t>
            </a:r>
            <a:r>
              <a:rPr lang="en-MY" sz="1400" kern="0" dirty="0">
                <a:solidFill>
                  <a:srgbClr val="4285F4">
                    <a:lumMod val="50000"/>
                  </a:srgbClr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Arial"/>
              </a:rPr>
              <a:t>, </a:t>
            </a:r>
            <a:r>
              <a:rPr lang="en-MY" sz="1400" kern="0" dirty="0" err="1">
                <a:solidFill>
                  <a:srgbClr val="4285F4">
                    <a:lumMod val="50000"/>
                  </a:srgbClr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Arial"/>
              </a:rPr>
              <a:t>iaitu</a:t>
            </a:r>
            <a:r>
              <a:rPr lang="en-MY" sz="1400" kern="0" dirty="0">
                <a:solidFill>
                  <a:srgbClr val="4285F4">
                    <a:lumMod val="50000"/>
                  </a:srgbClr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Arial"/>
              </a:rPr>
              <a:t> </a:t>
            </a:r>
            <a:r>
              <a:rPr lang="en-MY" sz="1400" kern="0" dirty="0" err="1">
                <a:solidFill>
                  <a:srgbClr val="4285F4">
                    <a:lumMod val="50000"/>
                  </a:srgbClr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Arial"/>
              </a:rPr>
              <a:t>agensi</a:t>
            </a:r>
            <a:r>
              <a:rPr lang="en-MY" sz="1400" b="1" kern="0" dirty="0">
                <a:solidFill>
                  <a:srgbClr val="4285F4">
                    <a:lumMod val="50000"/>
                  </a:srgbClr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Arial"/>
              </a:rPr>
              <a:t> </a:t>
            </a:r>
            <a:r>
              <a:rPr lang="en-MY" sz="1400" b="1" kern="0" dirty="0" err="1">
                <a:solidFill>
                  <a:srgbClr val="4285F4">
                    <a:lumMod val="50000"/>
                  </a:srgbClr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Arial"/>
              </a:rPr>
              <a:t>tertinggi</a:t>
            </a:r>
            <a:r>
              <a:rPr lang="en-MY" sz="1400" b="1" kern="0" dirty="0">
                <a:solidFill>
                  <a:srgbClr val="4285F4">
                    <a:lumMod val="50000"/>
                  </a:srgbClr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Arial"/>
              </a:rPr>
              <a:t> </a:t>
            </a:r>
            <a:r>
              <a:rPr lang="en-MY" sz="1400" b="1" kern="0" dirty="0" err="1">
                <a:solidFill>
                  <a:srgbClr val="4285F4">
                    <a:lumMod val="50000"/>
                  </a:srgbClr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Arial"/>
              </a:rPr>
              <a:t>penggunaan</a:t>
            </a:r>
            <a:r>
              <a:rPr lang="en-MY" sz="1400" kern="0" dirty="0">
                <a:solidFill>
                  <a:srgbClr val="4285F4">
                    <a:lumMod val="50000"/>
                  </a:srgbClr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Arial"/>
              </a:rPr>
              <a:t>, </a:t>
            </a:r>
            <a:r>
              <a:rPr lang="en-MY" sz="1400" b="1" kern="0" dirty="0" err="1">
                <a:solidFill>
                  <a:srgbClr val="4285F4">
                    <a:lumMod val="50000"/>
                  </a:srgbClr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Arial"/>
              </a:rPr>
              <a:t>terendah</a:t>
            </a:r>
            <a:r>
              <a:rPr lang="en-MY" sz="1400" b="1" kern="0" dirty="0">
                <a:solidFill>
                  <a:srgbClr val="4285F4">
                    <a:lumMod val="50000"/>
                  </a:srgbClr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Arial"/>
              </a:rPr>
              <a:t> </a:t>
            </a:r>
            <a:r>
              <a:rPr lang="en-MY" sz="1400" b="1" kern="0" dirty="0" err="1">
                <a:solidFill>
                  <a:srgbClr val="4285F4">
                    <a:lumMod val="50000"/>
                  </a:srgbClr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Arial"/>
              </a:rPr>
              <a:t>penggunaan</a:t>
            </a:r>
            <a:r>
              <a:rPr lang="en-MY" sz="1400" b="1" kern="0" dirty="0">
                <a:solidFill>
                  <a:srgbClr val="4285F4">
                    <a:lumMod val="50000"/>
                  </a:srgbClr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Arial"/>
              </a:rPr>
              <a:t> </a:t>
            </a:r>
            <a:r>
              <a:rPr lang="en-MY" sz="1400" kern="0" dirty="0">
                <a:solidFill>
                  <a:srgbClr val="4285F4">
                    <a:lumMod val="50000"/>
                  </a:srgbClr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Arial"/>
              </a:rPr>
              <a:t>dan </a:t>
            </a:r>
            <a:r>
              <a:rPr lang="en-MY" sz="1400" b="1" kern="0" dirty="0" err="1">
                <a:solidFill>
                  <a:srgbClr val="4285F4">
                    <a:lumMod val="50000"/>
                  </a:srgbClr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Arial"/>
              </a:rPr>
              <a:t>tiada</a:t>
            </a:r>
            <a:r>
              <a:rPr lang="en-MY" sz="1400" b="1" kern="0" dirty="0">
                <a:solidFill>
                  <a:srgbClr val="4285F4">
                    <a:lumMod val="50000"/>
                  </a:srgbClr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Arial"/>
              </a:rPr>
              <a:t> </a:t>
            </a:r>
            <a:r>
              <a:rPr lang="en-MY" sz="1400" b="1" kern="0" dirty="0" err="1">
                <a:solidFill>
                  <a:srgbClr val="4285F4">
                    <a:lumMod val="50000"/>
                  </a:srgbClr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Arial"/>
              </a:rPr>
              <a:t>penggunaan</a:t>
            </a:r>
            <a:r>
              <a:rPr lang="en-MY" sz="1400" kern="0" dirty="0">
                <a:solidFill>
                  <a:srgbClr val="4285F4">
                    <a:lumMod val="50000"/>
                  </a:srgbClr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Arial"/>
              </a:rPr>
              <a:t>.</a:t>
            </a:r>
          </a:p>
        </p:txBody>
      </p:sp>
      <p:sp>
        <p:nvSpPr>
          <p:cNvPr id="22" name="Google Shape;515;p11">
            <a:extLst>
              <a:ext uri="{FF2B5EF4-FFF2-40B4-BE49-F238E27FC236}">
                <a16:creationId xmlns:a16="http://schemas.microsoft.com/office/drawing/2014/main" id="{8BFE0D61-49A5-4F50-BC7A-FBDE67818922}"/>
              </a:ext>
            </a:extLst>
          </p:cNvPr>
          <p:cNvSpPr/>
          <p:nvPr/>
        </p:nvSpPr>
        <p:spPr>
          <a:xfrm flipH="1">
            <a:off x="5856331" y="2370910"/>
            <a:ext cx="114006" cy="4281169"/>
          </a:xfrm>
          <a:prstGeom prst="rect">
            <a:avLst/>
          </a:prstGeom>
          <a:solidFill>
            <a:srgbClr val="FFFFFF">
              <a:lumMod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" name="Google Shape;450;p40">
            <a:extLst>
              <a:ext uri="{FF2B5EF4-FFF2-40B4-BE49-F238E27FC236}">
                <a16:creationId xmlns:a16="http://schemas.microsoft.com/office/drawing/2014/main" id="{BC0F1C41-91DB-4632-9A76-E956229A6B48}"/>
              </a:ext>
            </a:extLst>
          </p:cNvPr>
          <p:cNvGrpSpPr/>
          <p:nvPr/>
        </p:nvGrpSpPr>
        <p:grpSpPr>
          <a:xfrm>
            <a:off x="7180912" y="2370910"/>
            <a:ext cx="4171257" cy="3242490"/>
            <a:chOff x="1273446" y="1451901"/>
            <a:chExt cx="3403115" cy="1871167"/>
          </a:xfrm>
        </p:grpSpPr>
        <p:sp>
          <p:nvSpPr>
            <p:cNvPr id="24" name="Google Shape;451;p40">
              <a:extLst>
                <a:ext uri="{FF2B5EF4-FFF2-40B4-BE49-F238E27FC236}">
                  <a16:creationId xmlns:a16="http://schemas.microsoft.com/office/drawing/2014/main" id="{653D02A9-32E7-4B0E-8631-798BE054CE84}"/>
                </a:ext>
              </a:extLst>
            </p:cNvPr>
            <p:cNvSpPr/>
            <p:nvPr/>
          </p:nvSpPr>
          <p:spPr>
            <a:xfrm>
              <a:off x="1273446" y="1451901"/>
              <a:ext cx="3300833" cy="1871167"/>
            </a:xfrm>
            <a:custGeom>
              <a:avLst/>
              <a:gdLst/>
              <a:ahLst/>
              <a:cxnLst/>
              <a:rect l="l" t="t" r="r" b="b"/>
              <a:pathLst>
                <a:path w="100835" h="48483" extrusionOk="0">
                  <a:moveTo>
                    <a:pt x="1632" y="1"/>
                  </a:moveTo>
                  <a:cubicBezTo>
                    <a:pt x="727" y="1"/>
                    <a:pt x="1" y="727"/>
                    <a:pt x="1" y="1632"/>
                  </a:cubicBezTo>
                  <a:lnTo>
                    <a:pt x="1" y="46852"/>
                  </a:lnTo>
                  <a:cubicBezTo>
                    <a:pt x="1" y="47757"/>
                    <a:pt x="727" y="48483"/>
                    <a:pt x="1632" y="48483"/>
                  </a:cubicBezTo>
                  <a:lnTo>
                    <a:pt x="99192" y="48483"/>
                  </a:lnTo>
                  <a:cubicBezTo>
                    <a:pt x="100097" y="48483"/>
                    <a:pt x="100835" y="47757"/>
                    <a:pt x="100835" y="46852"/>
                  </a:cubicBezTo>
                  <a:lnTo>
                    <a:pt x="100835" y="1632"/>
                  </a:lnTo>
                  <a:cubicBezTo>
                    <a:pt x="100835" y="727"/>
                    <a:pt x="100097" y="1"/>
                    <a:pt x="99192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452;p40">
              <a:extLst>
                <a:ext uri="{FF2B5EF4-FFF2-40B4-BE49-F238E27FC236}">
                  <a16:creationId xmlns:a16="http://schemas.microsoft.com/office/drawing/2014/main" id="{1B7BE779-A085-4923-8E93-C85DE4B36DF2}"/>
                </a:ext>
              </a:extLst>
            </p:cNvPr>
            <p:cNvSpPr/>
            <p:nvPr/>
          </p:nvSpPr>
          <p:spPr>
            <a:xfrm>
              <a:off x="1273446" y="1455936"/>
              <a:ext cx="855831" cy="772719"/>
            </a:xfrm>
            <a:custGeom>
              <a:avLst/>
              <a:gdLst/>
              <a:ahLst/>
              <a:cxnLst/>
              <a:rect l="l" t="t" r="r" b="b"/>
              <a:pathLst>
                <a:path w="29719" h="29719" extrusionOk="0">
                  <a:moveTo>
                    <a:pt x="3060" y="1"/>
                  </a:moveTo>
                  <a:cubicBezTo>
                    <a:pt x="1369" y="1"/>
                    <a:pt x="0" y="1370"/>
                    <a:pt x="0" y="3049"/>
                  </a:cubicBezTo>
                  <a:lnTo>
                    <a:pt x="0" y="29719"/>
                  </a:lnTo>
                  <a:cubicBezTo>
                    <a:pt x="16419" y="29719"/>
                    <a:pt x="29718" y="16420"/>
                    <a:pt x="29718" y="13"/>
                  </a:cubicBezTo>
                  <a:lnTo>
                    <a:pt x="3060" y="13"/>
                  </a:lnTo>
                  <a:close/>
                </a:path>
              </a:pathLst>
            </a:custGeom>
            <a:solidFill>
              <a:srgbClr val="FCA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" name="Google Shape;462;p40">
              <a:extLst>
                <a:ext uri="{FF2B5EF4-FFF2-40B4-BE49-F238E27FC236}">
                  <a16:creationId xmlns:a16="http://schemas.microsoft.com/office/drawing/2014/main" id="{D1F60104-BEAD-42C5-9102-945CAD1826FE}"/>
                </a:ext>
              </a:extLst>
            </p:cNvPr>
            <p:cNvGrpSpPr/>
            <p:nvPr/>
          </p:nvGrpSpPr>
          <p:grpSpPr>
            <a:xfrm>
              <a:off x="2026996" y="1455934"/>
              <a:ext cx="2649565" cy="962874"/>
              <a:chOff x="2026996" y="1455934"/>
              <a:chExt cx="2649565" cy="962874"/>
            </a:xfrm>
          </p:grpSpPr>
          <p:sp>
            <p:nvSpPr>
              <p:cNvPr id="28" name="Google Shape;463;p40">
                <a:extLst>
                  <a:ext uri="{FF2B5EF4-FFF2-40B4-BE49-F238E27FC236}">
                    <a16:creationId xmlns:a16="http://schemas.microsoft.com/office/drawing/2014/main" id="{060DA11E-EB05-4918-A2C1-F9F844803300}"/>
                  </a:ext>
                </a:extLst>
              </p:cNvPr>
              <p:cNvSpPr txBox="1"/>
              <p:nvPr/>
            </p:nvSpPr>
            <p:spPr>
              <a:xfrm>
                <a:off x="2275298" y="1455934"/>
                <a:ext cx="1708327" cy="3115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91425" rIns="91425" bIns="91425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r>
                  <a:rPr lang="en-GB" sz="1600" b="1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Fira Sans Extra Condensed"/>
                    <a:cs typeface="Arial" panose="020B0604020202020204" pitchFamily="34" charset="0"/>
                    <a:sym typeface="Fira Sans Extra Condensed"/>
                  </a:rPr>
                  <a:t>Pengumpulan</a:t>
                </a:r>
                <a:r>
                  <a:rPr lang="en-GB" sz="1600" b="1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Fira Sans Extra Condensed"/>
                    <a:cs typeface="Arial" panose="020B0604020202020204" pitchFamily="34" charset="0"/>
                    <a:sym typeface="Fira Sans Extra Condensed"/>
                  </a:rPr>
                  <a:t> Data</a:t>
                </a:r>
                <a:endParaRPr kumimoji="0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Fira Sans Extra Condensed"/>
                  <a:cs typeface="Arial" panose="020B0604020202020204" pitchFamily="34" charset="0"/>
                  <a:sym typeface="Fira Sans Extra Condensed"/>
                </a:endParaRPr>
              </a:p>
            </p:txBody>
          </p:sp>
          <p:sp>
            <p:nvSpPr>
              <p:cNvPr id="29" name="Google Shape;464;p40">
                <a:extLst>
                  <a:ext uri="{FF2B5EF4-FFF2-40B4-BE49-F238E27FC236}">
                    <a16:creationId xmlns:a16="http://schemas.microsoft.com/office/drawing/2014/main" id="{E8AC9A7C-A360-437C-9EFC-3C2713E8F042}"/>
                  </a:ext>
                </a:extLst>
              </p:cNvPr>
              <p:cNvSpPr txBox="1"/>
              <p:nvPr/>
            </p:nvSpPr>
            <p:spPr>
              <a:xfrm>
                <a:off x="2026996" y="1808888"/>
                <a:ext cx="2649565" cy="6099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91425" rIns="0" bIns="91425" anchor="b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  <a:tabLst/>
                  <a:defRPr/>
                </a:pPr>
                <a:r>
                  <a:rPr kumimoji="0" lang="en-GB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FASA 1: </a:t>
                </a:r>
                <a:r>
                  <a:rPr kumimoji="0" lang="en-GB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Kuantitatif</a:t>
                </a:r>
                <a:endParaRPr lang="en-GB" sz="1400" kern="0" dirty="0">
                  <a:solidFill>
                    <a:srgbClr val="000000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endParaRPr>
              </a:p>
              <a:p>
                <a:pPr marL="171450" marR="0" lvl="0" indent="-1714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sz="1400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Tinjauan</a:t>
                </a:r>
                <a:r>
                  <a:rPr lang="en-US" sz="140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 </a:t>
                </a:r>
                <a:r>
                  <a:rPr lang="en-US" sz="1400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soal</a:t>
                </a:r>
                <a:r>
                  <a:rPr lang="en-US" sz="140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 </a:t>
                </a:r>
                <a:r>
                  <a:rPr lang="en-US" sz="1400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selidik</a:t>
                </a:r>
                <a:r>
                  <a:rPr lang="en-US" sz="140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 </a:t>
                </a:r>
                <a:r>
                  <a:rPr lang="en-US" sz="1400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melalui</a:t>
                </a:r>
                <a:r>
                  <a:rPr lang="en-US" sz="140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 </a:t>
                </a:r>
                <a:r>
                  <a:rPr lang="en-US" sz="1400" i="1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google form </a:t>
                </a:r>
                <a:r>
                  <a:rPr lang="en-US" sz="140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(22 Jun – 6 </a:t>
                </a:r>
                <a:r>
                  <a:rPr lang="en-US" sz="1400" kern="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Julai</a:t>
                </a:r>
                <a:r>
                  <a:rPr lang="en-US" sz="140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 2022).</a:t>
                </a:r>
              </a:p>
              <a:p>
                <a:pPr marL="171450" lvl="0" indent="-171450">
                  <a:buClr>
                    <a:srgbClr val="000000"/>
                  </a:buClr>
                  <a:buSzPts val="1200"/>
                  <a:buFont typeface="Arial" panose="020B0604020202020204" pitchFamily="34" charset="0"/>
                  <a:buChar char="•"/>
                </a:pPr>
                <a:r>
                  <a:rPr lang="it-IT" sz="140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310 responden dari 30 agensi.</a:t>
                </a:r>
              </a:p>
            </p:txBody>
          </p:sp>
        </p:grpSp>
      </p:grpSp>
      <p:pic>
        <p:nvPicPr>
          <p:cNvPr id="39" name="Graphic 38" descr="Presentation with pie chart">
            <a:extLst>
              <a:ext uri="{FF2B5EF4-FFF2-40B4-BE49-F238E27FC236}">
                <a16:creationId xmlns:a16="http://schemas.microsoft.com/office/drawing/2014/main" id="{F88BA8AB-0F1B-4ED3-93F1-955F48045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43952" y="2481886"/>
            <a:ext cx="447009" cy="447009"/>
          </a:xfrm>
          <a:prstGeom prst="rect">
            <a:avLst/>
          </a:prstGeom>
        </p:spPr>
      </p:pic>
      <p:sp>
        <p:nvSpPr>
          <p:cNvPr id="41" name="Google Shape;464;p40">
            <a:extLst>
              <a:ext uri="{FF2B5EF4-FFF2-40B4-BE49-F238E27FC236}">
                <a16:creationId xmlns:a16="http://schemas.microsoft.com/office/drawing/2014/main" id="{71A26D0F-D3F4-483A-ACC0-A7A042E04EBD}"/>
              </a:ext>
            </a:extLst>
          </p:cNvPr>
          <p:cNvSpPr txBox="1"/>
          <p:nvPr/>
        </p:nvSpPr>
        <p:spPr>
          <a:xfrm>
            <a:off x="8095761" y="4709538"/>
            <a:ext cx="3131039" cy="891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FASA 2: </a:t>
            </a:r>
            <a:r>
              <a:rPr kumimoji="0" lang="en-GB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Kualitatif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177800" marR="0" lvl="0" indent="-177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  <a:tabLst/>
              <a:defRPr/>
            </a:pPr>
            <a:r>
              <a:rPr lang="en-US" sz="1400" kern="0" dirty="0" err="1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Protokol</a:t>
            </a: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Temu</a:t>
            </a: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bual</a:t>
            </a: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secara</a:t>
            </a:r>
            <a:r>
              <a:rPr lang="en-US" sz="1400" kern="0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fizikal</a:t>
            </a:r>
            <a:endParaRPr lang="en-US" sz="1400" kern="0" dirty="0">
              <a:solidFill>
                <a:srgbClr val="000000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171450" lvl="0" indent="-1714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MY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Siri 1: 26 &amp; 27 </a:t>
            </a:r>
            <a:r>
              <a:rPr lang="en-MY" sz="1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Julai</a:t>
            </a:r>
            <a:r>
              <a:rPr lang="en-MY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2022</a:t>
            </a:r>
          </a:p>
          <a:p>
            <a:pPr marL="171450" lvl="0" indent="-1714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MY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Siri 2: 3 &amp; 4 </a:t>
            </a:r>
            <a:r>
              <a:rPr lang="en-MY" sz="1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Ogos</a:t>
            </a:r>
            <a:r>
              <a:rPr lang="en-MY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2022</a:t>
            </a:r>
          </a:p>
          <a:p>
            <a:pPr marL="171450" lvl="0" indent="-171450"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it-IT" sz="1400" kern="0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18 daripada 30 responden pentadbir Sistem MyMesyuarat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1613873-0CEF-4B81-8558-F64350291558}"/>
              </a:ext>
            </a:extLst>
          </p:cNvPr>
          <p:cNvSpPr/>
          <p:nvPr/>
        </p:nvSpPr>
        <p:spPr>
          <a:xfrm>
            <a:off x="7953141" y="5969748"/>
            <a:ext cx="3019020" cy="490715"/>
          </a:xfrm>
          <a:prstGeom prst="rect">
            <a:avLst/>
          </a:prstGeom>
          <a:solidFill>
            <a:srgbClr val="FFAB40">
              <a:lumMod val="20000"/>
              <a:lumOff val="80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B0604020202020204" charset="0"/>
                <a:ea typeface="Roboto" panose="020B0604020202020204" charset="0"/>
                <a:cs typeface="+mn-cs"/>
                <a:sym typeface="Arial"/>
              </a:rPr>
              <a:t>Jumlah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B0604020202020204" charset="0"/>
                <a:ea typeface="Roboto" panose="020B0604020202020204" charset="0"/>
                <a:cs typeface="+mn-cs"/>
                <a:sym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B0604020202020204" charset="0"/>
                <a:ea typeface="Roboto" panose="020B0604020202020204" charset="0"/>
                <a:cs typeface="+mn-cs"/>
                <a:sym typeface="Arial"/>
              </a:rPr>
              <a:t>Responden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B0604020202020204" charset="0"/>
                <a:ea typeface="Roboto" panose="020B0604020202020204" charset="0"/>
                <a:cs typeface="+mn-cs"/>
                <a:sym typeface="Arial"/>
              </a:rPr>
              <a:t> : 328 orang</a:t>
            </a:r>
            <a:endParaRPr kumimoji="0" lang="en-MY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B0604020202020204" charset="0"/>
              <a:ea typeface="Roboto" panose="020B0604020202020204" charset="0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6193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2">
            <a:extLst>
              <a:ext uri="{FF2B5EF4-FFF2-40B4-BE49-F238E27FC236}">
                <a16:creationId xmlns:a16="http://schemas.microsoft.com/office/drawing/2014/main" id="{0BB3E5EE-315C-409F-AC61-351C942FAB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0" r="24590"/>
          <a:stretch>
            <a:fillRect/>
          </a:stretch>
        </p:blipFill>
        <p:spPr>
          <a:xfrm>
            <a:off x="9083899" y="1833316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rgbClr val="FFFFFF">
              <a:lumMod val="85000"/>
            </a:srgbClr>
          </a:solidFill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454F49F-4DDE-4A4B-A471-84396812975C}"/>
              </a:ext>
            </a:extLst>
          </p:cNvPr>
          <p:cNvSpPr/>
          <p:nvPr/>
        </p:nvSpPr>
        <p:spPr>
          <a:xfrm>
            <a:off x="3810429" y="494206"/>
            <a:ext cx="4571142" cy="74893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Dapatan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Kajian</a:t>
            </a:r>
            <a:endParaRPr kumimoji="0" lang="en-MY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52E05C-D671-46FD-87FD-29042AF5F891}"/>
              </a:ext>
            </a:extLst>
          </p:cNvPr>
          <p:cNvSpPr/>
          <p:nvPr/>
        </p:nvSpPr>
        <p:spPr>
          <a:xfrm>
            <a:off x="1580087" y="1360314"/>
            <a:ext cx="8683795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Clr>
                <a:srgbClr val="00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sz="20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Tahap</a:t>
            </a:r>
            <a:r>
              <a:rPr lang="en-GB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GB" sz="20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penggunaan</a:t>
            </a:r>
            <a:r>
              <a:rPr lang="en-GB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dan </a:t>
            </a:r>
            <a:r>
              <a:rPr lang="en-GB" sz="20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keberkesanan</a:t>
            </a:r>
            <a:r>
              <a:rPr lang="en-GB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GB" sz="20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MyMesyuarat</a:t>
            </a:r>
            <a:r>
              <a:rPr lang="en-GB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GB" sz="20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masih</a:t>
            </a:r>
            <a:r>
              <a:rPr lang="en-GB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GB" sz="20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rendah</a:t>
            </a:r>
            <a:r>
              <a:rPr lang="en-GB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</a:p>
          <a:p>
            <a:pPr lvl="0" algn="just">
              <a:buClr>
                <a:srgbClr val="000000"/>
              </a:buClr>
              <a:buSzPct val="150000"/>
              <a:defRPr/>
            </a:pPr>
            <a:endParaRPr lang="en-GB"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285750" lvl="0" indent="-285750" algn="just">
              <a:buClr>
                <a:srgbClr val="00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sz="20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Faktor</a:t>
            </a:r>
            <a:r>
              <a:rPr lang="en-GB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yang </a:t>
            </a:r>
            <a:r>
              <a:rPr lang="en-GB" sz="20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mempengaruhi</a:t>
            </a:r>
            <a:r>
              <a:rPr lang="en-GB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GB" sz="20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penggunaan</a:t>
            </a:r>
            <a:r>
              <a:rPr lang="en-GB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system </a:t>
            </a:r>
            <a:r>
              <a:rPr lang="en-GB" sz="20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MyMesyuarat</a:t>
            </a:r>
            <a:r>
              <a:rPr lang="en-GB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</a:p>
          <a:p>
            <a:pPr marL="285750" lvl="0" indent="-285750" algn="just">
              <a:buClr>
                <a:srgbClr val="000000"/>
              </a:buClr>
              <a:buSzPct val="150000"/>
              <a:buFont typeface="Arial" panose="020B0604020202020204" pitchFamily="34" charset="0"/>
              <a:buChar char="•"/>
              <a:defRPr/>
            </a:pPr>
            <a:endParaRPr lang="en-GB" sz="1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265113" lvl="0" algn="just">
              <a:buClr>
                <a:srgbClr val="000000"/>
              </a:buClr>
              <a:buSzPts val="1200"/>
              <a:defRPr/>
            </a:pPr>
            <a:r>
              <a:rPr lang="en-GB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</a:t>
            </a:r>
            <a:r>
              <a:rPr lang="en-GB" sz="20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Pengurusan</a:t>
            </a:r>
            <a:r>
              <a:rPr lang="en-GB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GB" sz="20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atasan</a:t>
            </a:r>
            <a:endParaRPr lang="en-GB"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265113" lvl="0" algn="just">
              <a:buClr>
                <a:srgbClr val="000000"/>
              </a:buClr>
              <a:buSzPts val="1200"/>
              <a:defRPr/>
            </a:pPr>
            <a:r>
              <a:rPr lang="en-GB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</a:t>
            </a:r>
            <a:r>
              <a:rPr lang="en-GB" sz="20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Tahap</a:t>
            </a:r>
            <a:r>
              <a:rPr lang="en-GB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GB" sz="20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mesra</a:t>
            </a:r>
            <a:r>
              <a:rPr lang="en-GB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GB" sz="20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pengguna</a:t>
            </a:r>
            <a:r>
              <a:rPr lang="en-GB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GB" sz="20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teknikal</a:t>
            </a:r>
            <a:r>
              <a:rPr lang="en-GB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/ </a:t>
            </a:r>
            <a:r>
              <a:rPr lang="en-GB" sz="20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fungsi</a:t>
            </a:r>
            <a:r>
              <a:rPr lang="en-GB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system</a:t>
            </a:r>
          </a:p>
          <a:p>
            <a:pPr marL="265113" lvl="0" algn="just">
              <a:buClr>
                <a:srgbClr val="000000"/>
              </a:buClr>
              <a:buSzPts val="1200"/>
              <a:defRPr/>
            </a:pPr>
            <a:r>
              <a:rPr lang="en-GB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</a:t>
            </a:r>
            <a:r>
              <a:rPr lang="en-GB" sz="20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Kaedah</a:t>
            </a:r>
            <a:r>
              <a:rPr lang="en-GB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GB" sz="20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sedia</a:t>
            </a:r>
            <a:r>
              <a:rPr lang="en-GB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GB" sz="20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ada</a:t>
            </a:r>
            <a:r>
              <a:rPr lang="en-GB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GB" sz="20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lebih</a:t>
            </a:r>
            <a:r>
              <a:rPr lang="en-GB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GB" sz="20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mudah</a:t>
            </a:r>
            <a:r>
              <a:rPr lang="en-GB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</a:p>
          <a:p>
            <a:pPr lvl="0" algn="just">
              <a:buClr>
                <a:srgbClr val="000000"/>
              </a:buClr>
              <a:buSzPts val="1200"/>
              <a:defRPr/>
            </a:pPr>
            <a:endParaRPr lang="en-GB"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2900" indent="-342900" algn="just">
              <a:buClr>
                <a:srgbClr val="00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sz="20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Ruang</a:t>
            </a:r>
            <a:r>
              <a:rPr lang="en-GB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GB" sz="20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untuk</a:t>
            </a:r>
            <a:r>
              <a:rPr lang="en-GB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GB" sz="20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penambahbaikan</a:t>
            </a:r>
            <a:r>
              <a:rPr lang="en-GB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</a:p>
          <a:p>
            <a:pPr algn="just">
              <a:buClr>
                <a:srgbClr val="000000"/>
              </a:buClr>
              <a:buSzPct val="150000"/>
              <a:defRPr/>
            </a:pPr>
            <a:endParaRPr lang="en-GB" sz="1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57188" algn="just">
              <a:buClr>
                <a:srgbClr val="000000"/>
              </a:buClr>
              <a:buSzPts val="1200"/>
              <a:tabLst>
                <a:tab pos="357188" algn="l"/>
              </a:tabLst>
              <a:defRPr/>
            </a:pPr>
            <a:r>
              <a:rPr lang="en-GB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</a:t>
            </a:r>
            <a:r>
              <a:rPr lang="en-GB" sz="20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Aspek</a:t>
            </a:r>
            <a:r>
              <a:rPr lang="en-GB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GB" sz="20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teknikal</a:t>
            </a:r>
            <a:endParaRPr lang="en-GB"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57188" algn="just">
              <a:buClr>
                <a:srgbClr val="000000"/>
              </a:buClr>
              <a:buSzPts val="1200"/>
              <a:tabLst>
                <a:tab pos="357188" algn="l"/>
              </a:tabLst>
              <a:defRPr/>
            </a:pPr>
            <a:r>
              <a:rPr lang="en-GB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</a:t>
            </a:r>
            <a:r>
              <a:rPr lang="en-GB" sz="20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Tadbir</a:t>
            </a:r>
            <a:r>
              <a:rPr lang="en-GB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urus</a:t>
            </a:r>
          </a:p>
          <a:p>
            <a:pPr marL="357188" algn="just">
              <a:buClr>
                <a:srgbClr val="000000"/>
              </a:buClr>
              <a:buSzPts val="1200"/>
              <a:tabLst>
                <a:tab pos="357188" algn="l"/>
              </a:tabLst>
              <a:defRPr/>
            </a:pPr>
            <a:endParaRPr lang="en-GB"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57188" algn="just">
              <a:buClr>
                <a:srgbClr val="000000"/>
              </a:buClr>
              <a:buSzPts val="1200"/>
              <a:tabLst>
                <a:tab pos="357188" algn="l"/>
              </a:tabLst>
              <a:defRPr/>
            </a:pPr>
            <a:endParaRPr lang="en-GB"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285750" lvl="0" indent="-285750" algn="just"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  <a:defRPr/>
            </a:pPr>
            <a:endParaRPr lang="en-GB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3372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g148150e9f42_0_23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pPr>
              <a:buSzPts val="1000"/>
            </a:pPr>
            <a:fld id="{00000000-1234-1234-1234-123412341234}" type="slidenum">
              <a:rPr lang="en-GB"/>
              <a:pPr>
                <a:buSzPts val="1000"/>
              </a:pPr>
              <a:t>6</a:t>
            </a:fld>
            <a:endParaRPr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9F4769F-6DAC-484D-B4AA-4AFC6B33E458}"/>
              </a:ext>
            </a:extLst>
          </p:cNvPr>
          <p:cNvGrpSpPr/>
          <p:nvPr/>
        </p:nvGrpSpPr>
        <p:grpSpPr>
          <a:xfrm>
            <a:off x="1432488" y="1784321"/>
            <a:ext cx="8712856" cy="4133449"/>
            <a:chOff x="1260947" y="1830041"/>
            <a:chExt cx="8712856" cy="4133449"/>
          </a:xfrm>
        </p:grpSpPr>
        <p:sp>
          <p:nvSpPr>
            <p:cNvPr id="4" name="TextBox 3"/>
            <p:cNvSpPr txBox="1"/>
            <p:nvPr/>
          </p:nvSpPr>
          <p:spPr>
            <a:xfrm>
              <a:off x="1260947" y="1830041"/>
              <a:ext cx="2768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Aspek</a:t>
              </a:r>
              <a:r>
                <a:rPr lang="en-MY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Manusia</a:t>
              </a:r>
              <a:endParaRPr lang="ms-MY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 flipH="1">
              <a:off x="1629447" y="2327127"/>
              <a:ext cx="8344356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SzPct val="150000"/>
                <a:buFont typeface="Arial" panose="020B0604020202020204" pitchFamily="34" charset="0"/>
                <a:buChar char="•"/>
              </a:pPr>
              <a:r>
                <a:rPr lang="en-MY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Memperluas</a:t>
              </a:r>
              <a:r>
                <a:rPr lang="en-MY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pembudayaan</a:t>
              </a:r>
              <a:r>
                <a:rPr lang="en-MY" sz="2000" dirty="0">
                  <a:latin typeface="Arial" panose="020B0604020202020204" pitchFamily="34" charset="0"/>
                  <a:cs typeface="Arial" panose="020B0604020202020204" pitchFamily="34" charset="0"/>
                </a:rPr>
                <a:t> &amp; </a:t>
              </a:r>
              <a:r>
                <a:rPr lang="en-MY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promosi</a:t>
              </a:r>
              <a:r>
                <a:rPr lang="en-MY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penggunaan</a:t>
              </a:r>
              <a:r>
                <a:rPr lang="en-MY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Sistem</a:t>
              </a:r>
              <a:r>
                <a:rPr lang="en-MY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MyMesyuarat</a:t>
              </a:r>
              <a:endParaRPr lang="en-MY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SzPct val="150000"/>
                <a:buFont typeface="Arial" panose="020B0604020202020204" pitchFamily="34" charset="0"/>
                <a:buChar char="•"/>
              </a:pP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buSzPct val="150000"/>
                <a:buFont typeface="Arial" panose="020B0604020202020204" pitchFamily="34" charset="0"/>
                <a:buChar char="•"/>
              </a:pPr>
              <a:r>
                <a:rPr lang="en-MY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Pengurusan</a:t>
              </a:r>
              <a:r>
                <a:rPr lang="en-MY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Perubahan</a:t>
              </a:r>
              <a:r>
                <a:rPr lang="en-MY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(Change Management)</a:t>
              </a:r>
            </a:p>
            <a:p>
              <a:pPr marL="285750" indent="-285750">
                <a:buSzPct val="150000"/>
                <a:buFont typeface="Arial" panose="020B0604020202020204" pitchFamily="34" charset="0"/>
                <a:buChar char="•"/>
              </a:pPr>
              <a:endParaRPr lang="en-US" sz="2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buSzPct val="150000"/>
                <a:buFont typeface="Arial" panose="020B0604020202020204" pitchFamily="34" charset="0"/>
                <a:buChar char="•"/>
              </a:pPr>
              <a:r>
                <a:rPr lang="en-MY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Meningkatkan</a:t>
              </a:r>
              <a:r>
                <a:rPr lang="en-MY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komitmen</a:t>
              </a:r>
              <a:r>
                <a:rPr lang="en-MY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pengurusan</a:t>
              </a:r>
              <a:r>
                <a:rPr lang="en-MY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atasan</a:t>
              </a:r>
              <a:r>
                <a:rPr lang="en-MY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agensi</a:t>
              </a:r>
              <a:endParaRPr lang="en-MY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SzPct val="150000"/>
                <a:buFont typeface="Arial" panose="020B0604020202020204" pitchFamily="34" charset="0"/>
                <a:buChar char="•"/>
              </a:pP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buSzPct val="150000"/>
                <a:buFont typeface="Arial" panose="020B0604020202020204" pitchFamily="34" charset="0"/>
                <a:buChar char="•"/>
              </a:pPr>
              <a:r>
                <a:rPr lang="en-MY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Pemantapan</a:t>
              </a:r>
              <a:r>
                <a:rPr lang="en-MY" sz="2000" dirty="0">
                  <a:latin typeface="Arial" panose="020B0604020202020204" pitchFamily="34" charset="0"/>
                  <a:cs typeface="Arial" panose="020B0604020202020204" pitchFamily="34" charset="0"/>
                </a:rPr>
                <a:t> program </a:t>
              </a:r>
              <a:r>
                <a:rPr lang="en-MY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pembangunan</a:t>
              </a:r>
              <a:r>
                <a:rPr lang="en-MY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MY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kapasiti</a:t>
              </a:r>
              <a:endParaRPr lang="en-MY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SzPct val="150000"/>
                <a:buFont typeface="Arial" panose="020B0604020202020204" pitchFamily="34" charset="0"/>
                <a:buChar char="•"/>
              </a:pPr>
              <a:endParaRPr lang="en-MY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MY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flipH="1">
              <a:off x="1629447" y="4364768"/>
              <a:ext cx="78013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 flipH="1">
              <a:off x="1629447" y="5563380"/>
              <a:ext cx="83443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MY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2C5192D7-207F-4CC9-A5E1-DCD7428A9D30}"/>
              </a:ext>
            </a:extLst>
          </p:cNvPr>
          <p:cNvSpPr/>
          <p:nvPr/>
        </p:nvSpPr>
        <p:spPr>
          <a:xfrm>
            <a:off x="2619441" y="526584"/>
            <a:ext cx="6985781" cy="74893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Cadangan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Penambahbaikan</a:t>
            </a:r>
            <a:endParaRPr lang="en-MY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304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357FC13-49C0-4846-ABED-ACD8EA323A59}"/>
              </a:ext>
            </a:extLst>
          </p:cNvPr>
          <p:cNvSpPr/>
          <p:nvPr/>
        </p:nvSpPr>
        <p:spPr>
          <a:xfrm>
            <a:off x="1315089" y="1281847"/>
            <a:ext cx="9342751" cy="4470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000000"/>
              </a:buClr>
            </a:pPr>
            <a:r>
              <a:rPr lang="en-MY" sz="20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Penambahbaikan</a:t>
            </a:r>
            <a:r>
              <a:rPr lang="en-MY" sz="2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MY" sz="20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fungsi</a:t>
            </a:r>
            <a:r>
              <a:rPr lang="en-MY" sz="2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MY" sz="20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penyediaan</a:t>
            </a:r>
            <a:r>
              <a:rPr lang="en-MY" sz="2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MY" sz="20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Minit</a:t>
            </a:r>
            <a:r>
              <a:rPr lang="en-MY" sz="2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MY" sz="20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Mesyuarat</a:t>
            </a:r>
            <a:endParaRPr lang="en-MY" sz="20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lvl="0" algn="just">
              <a:buClr>
                <a:srgbClr val="000000"/>
              </a:buClr>
            </a:pPr>
            <a:endParaRPr lang="en-MY" sz="10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719138" lvl="0" indent="-452438" algn="just">
              <a:buClr>
                <a:srgbClr val="00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MY" sz="20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Penjajaran</a:t>
            </a:r>
            <a:r>
              <a:rPr lang="en-MY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(</a:t>
            </a:r>
            <a:r>
              <a:rPr lang="en-MY" sz="2000" i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allignment</a:t>
            </a:r>
            <a:r>
              <a:rPr lang="en-MY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)</a:t>
            </a:r>
            <a:r>
              <a:rPr lang="en-MY" sz="2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</a:t>
            </a:r>
            <a:r>
              <a:rPr lang="en-MY" sz="20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perlu</a:t>
            </a:r>
            <a:r>
              <a:rPr lang="en-MY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MY" sz="20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menepati</a:t>
            </a:r>
            <a:r>
              <a:rPr lang="en-MY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format </a:t>
            </a:r>
            <a:r>
              <a:rPr lang="en-MY" sz="20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minit</a:t>
            </a:r>
            <a:r>
              <a:rPr lang="en-MY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MY" sz="20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mesyuarat</a:t>
            </a:r>
            <a:r>
              <a:rPr lang="en-MY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yang standard.</a:t>
            </a:r>
          </a:p>
          <a:p>
            <a:pPr marL="719138" lvl="0" indent="-452438" algn="just">
              <a:buClr>
                <a:srgbClr val="00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MY" sz="20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Tambahan</a:t>
            </a:r>
            <a:r>
              <a:rPr lang="en-MY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MY" sz="20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opsyen</a:t>
            </a:r>
            <a:r>
              <a:rPr lang="en-MY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Microsoft Word </a:t>
            </a:r>
            <a:r>
              <a:rPr lang="en-MY" sz="20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bagi</a:t>
            </a:r>
            <a:r>
              <a:rPr lang="en-MY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MY" sz="20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fungsi</a:t>
            </a:r>
            <a:r>
              <a:rPr lang="en-MY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MY" sz="20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muat</a:t>
            </a:r>
            <a:r>
              <a:rPr lang="en-MY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MY" sz="20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turun</a:t>
            </a:r>
            <a:r>
              <a:rPr lang="en-MY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MY" sz="20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minit</a:t>
            </a:r>
            <a:r>
              <a:rPr lang="en-MY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MY" sz="20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mesyuarat</a:t>
            </a:r>
            <a:r>
              <a:rPr lang="en-MY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</a:p>
          <a:p>
            <a:pPr lvl="0" algn="just">
              <a:buClr>
                <a:srgbClr val="000000"/>
              </a:buClr>
              <a:buSzPct val="150000"/>
            </a:pPr>
            <a:endParaRPr lang="en-US"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algn="just"/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Penambahan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fungsi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keselamatan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dokumen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terperingkat</a:t>
            </a:r>
            <a:endParaRPr lang="en-MY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MY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9138" indent="-452438" algn="just">
              <a:buSzPct val="150000"/>
              <a:buFont typeface="Arial" panose="020B0604020202020204" pitchFamily="34" charset="0"/>
              <a:buChar char="•"/>
            </a:pPr>
            <a:r>
              <a:rPr lang="en-MY" sz="2000" dirty="0" err="1">
                <a:latin typeface="Arial" panose="020B0604020202020204" pitchFamily="34" charset="0"/>
                <a:cs typeface="Arial" panose="020B0604020202020204" pitchFamily="34" charset="0"/>
              </a:rPr>
              <a:t>Pengurusan</a:t>
            </a:r>
            <a:r>
              <a:rPr lang="en-MY" sz="20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MY" sz="2000" dirty="0" err="1">
                <a:latin typeface="Arial" panose="020B0604020202020204" pitchFamily="34" charset="0"/>
                <a:cs typeface="Arial" panose="020B0604020202020204" pitchFamily="34" charset="0"/>
              </a:rPr>
              <a:t>pengelasan</a:t>
            </a:r>
            <a:r>
              <a:rPr lang="en-MY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dirty="0" err="1">
                <a:latin typeface="Arial" panose="020B0604020202020204" pitchFamily="34" charset="0"/>
                <a:cs typeface="Arial" panose="020B0604020202020204" pitchFamily="34" charset="0"/>
              </a:rPr>
              <a:t>dokumen</a:t>
            </a:r>
            <a:r>
              <a:rPr lang="en-MY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dirty="0" err="1">
                <a:latin typeface="Arial" panose="020B0604020202020204" pitchFamily="34" charset="0"/>
                <a:cs typeface="Arial" panose="020B0604020202020204" pitchFamily="34" charset="0"/>
              </a:rPr>
              <a:t>terperingkat</a:t>
            </a:r>
            <a:endParaRPr lang="ms-MY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Clr>
                <a:srgbClr val="000000"/>
              </a:buClr>
            </a:pPr>
            <a:endParaRPr lang="ms-MY"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algn="just"/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Meningkatkan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kemudahgunaan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tahap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mesra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pengguna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endParaRPr lang="en-MY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MY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9138" indent="-452438" algn="just">
              <a:buSzPct val="150000"/>
              <a:buFont typeface="Arial" panose="020B0604020202020204" pitchFamily="34" charset="0"/>
              <a:buChar char="•"/>
            </a:pPr>
            <a:r>
              <a:rPr lang="en-MY" sz="2000" dirty="0">
                <a:latin typeface="Arial" panose="020B0604020202020204" pitchFamily="34" charset="0"/>
                <a:cs typeface="Arial" panose="020B0604020202020204" pitchFamily="34" charset="0"/>
              </a:rPr>
              <a:t>Antara </a:t>
            </a:r>
            <a:r>
              <a:rPr lang="en-MY" sz="2000" dirty="0" err="1">
                <a:latin typeface="Arial" panose="020B0604020202020204" pitchFamily="34" charset="0"/>
                <a:cs typeface="Arial" panose="020B0604020202020204" pitchFamily="34" charset="0"/>
              </a:rPr>
              <a:t>muka</a:t>
            </a:r>
            <a:r>
              <a:rPr lang="en-MY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MY" sz="2000" i="1" dirty="0">
                <a:latin typeface="Arial" panose="020B0604020202020204" pitchFamily="34" charset="0"/>
                <a:cs typeface="Arial" panose="020B0604020202020204" pitchFamily="34" charset="0"/>
              </a:rPr>
              <a:t>interface</a:t>
            </a:r>
            <a:r>
              <a:rPr lang="en-MY" sz="2000" dirty="0">
                <a:latin typeface="Arial" panose="020B0604020202020204" pitchFamily="34" charset="0"/>
                <a:cs typeface="Arial" panose="020B0604020202020204" pitchFamily="34" charset="0"/>
              </a:rPr>
              <a:t>) yang </a:t>
            </a:r>
            <a:r>
              <a:rPr lang="en-MY" sz="2000" dirty="0" err="1">
                <a:latin typeface="Arial" panose="020B0604020202020204" pitchFamily="34" charset="0"/>
                <a:cs typeface="Arial" panose="020B0604020202020204" pitchFamily="34" charset="0"/>
              </a:rPr>
              <a:t>mudah</a:t>
            </a:r>
            <a:r>
              <a:rPr lang="en-MY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MY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dirty="0" err="1">
                <a:latin typeface="Arial" panose="020B0604020202020204" pitchFamily="34" charset="0"/>
                <a:cs typeface="Arial" panose="020B0604020202020204" pitchFamily="34" charset="0"/>
              </a:rPr>
              <a:t>melaksanakan</a:t>
            </a:r>
            <a:r>
              <a:rPr lang="en-MY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i="1" dirty="0">
                <a:latin typeface="Arial" panose="020B0604020202020204" pitchFamily="34" charset="0"/>
                <a:cs typeface="Arial" panose="020B0604020202020204" pitchFamily="34" charset="0"/>
              </a:rPr>
              <a:t>User Acceptance Test</a:t>
            </a:r>
            <a:r>
              <a:rPr lang="en-MY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dirty="0" err="1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MY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dirty="0" err="1">
                <a:latin typeface="Arial" panose="020B0604020202020204" pitchFamily="34" charset="0"/>
                <a:cs typeface="Arial" panose="020B0604020202020204" pitchFamily="34" charset="0"/>
              </a:rPr>
              <a:t>menyeluruh</a:t>
            </a:r>
            <a:endParaRPr lang="ms-MY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Clr>
                <a:srgbClr val="000000"/>
              </a:buClr>
            </a:pPr>
            <a:endParaRPr lang="ms-MY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lvl="0" algn="just">
              <a:buClr>
                <a:srgbClr val="000000"/>
              </a:buClr>
            </a:pPr>
            <a:endParaRPr lang="ms-MY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E9A708-1820-47BD-9E9D-B00246E6E913}"/>
              </a:ext>
            </a:extLst>
          </p:cNvPr>
          <p:cNvSpPr txBox="1"/>
          <p:nvPr/>
        </p:nvSpPr>
        <p:spPr>
          <a:xfrm>
            <a:off x="1030609" y="698262"/>
            <a:ext cx="276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400" b="1" dirty="0" err="1"/>
              <a:t>Aspek</a:t>
            </a:r>
            <a:r>
              <a:rPr lang="en-MY" sz="2400" b="1" dirty="0"/>
              <a:t> </a:t>
            </a:r>
            <a:r>
              <a:rPr lang="en-MY" sz="2400" b="1" dirty="0" err="1"/>
              <a:t>Teknologi</a:t>
            </a:r>
            <a:endParaRPr lang="ms-MY" sz="2400" b="1" dirty="0"/>
          </a:p>
        </p:txBody>
      </p:sp>
    </p:spTree>
    <p:extLst>
      <p:ext uri="{BB962C8B-B14F-4D97-AF65-F5344CB8AC3E}">
        <p14:creationId xmlns:p14="http://schemas.microsoft.com/office/powerpoint/2010/main" val="65931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357FC13-49C0-4846-ABED-ACD8EA323A59}"/>
              </a:ext>
            </a:extLst>
          </p:cNvPr>
          <p:cNvSpPr/>
          <p:nvPr/>
        </p:nvSpPr>
        <p:spPr>
          <a:xfrm>
            <a:off x="1040769" y="1393607"/>
            <a:ext cx="968819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000000"/>
              </a:buClr>
            </a:pPr>
            <a:endParaRPr lang="ms-MY"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algn="just"/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Integrasi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MyMesyuarat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Pengurusan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Rekod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Digital (DDMS)</a:t>
            </a:r>
          </a:p>
          <a:p>
            <a:pPr algn="just"/>
            <a:endParaRPr lang="en-MY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2438" indent="-277813" algn="just">
              <a:buSzPct val="150000"/>
              <a:buFont typeface="Arial" panose="020B0604020202020204" pitchFamily="34" charset="0"/>
              <a:buChar char="•"/>
            </a:pPr>
            <a:r>
              <a:rPr lang="en-MY" sz="2000" dirty="0" err="1">
                <a:latin typeface="Arial" panose="020B0604020202020204" pitchFamily="34" charset="0"/>
                <a:cs typeface="Arial" panose="020B0604020202020204" pitchFamily="34" charset="0"/>
              </a:rPr>
              <a:t>Pelaksanaan</a:t>
            </a:r>
            <a:r>
              <a:rPr lang="en-MY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dirty="0" err="1">
                <a:latin typeface="Arial" panose="020B0604020202020204" pitchFamily="34" charset="0"/>
                <a:cs typeface="Arial" panose="020B0604020202020204" pitchFamily="34" charset="0"/>
              </a:rPr>
              <a:t>integrasi</a:t>
            </a:r>
            <a:r>
              <a:rPr lang="en-MY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dirty="0" err="1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MY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dirty="0" err="1">
                <a:latin typeface="Arial" panose="020B0604020202020204" pitchFamily="34" charset="0"/>
                <a:cs typeface="Arial" panose="020B0604020202020204" pitchFamily="34" charset="0"/>
              </a:rPr>
              <a:t>berperingkat</a:t>
            </a:r>
            <a:r>
              <a:rPr lang="en-MY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dirty="0" err="1">
                <a:latin typeface="Arial" panose="020B0604020202020204" pitchFamily="34" charset="0"/>
                <a:cs typeface="Arial" panose="020B0604020202020204" pitchFamily="34" charset="0"/>
              </a:rPr>
              <a:t>mengikut</a:t>
            </a:r>
            <a:r>
              <a:rPr lang="en-MY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dirty="0" err="1">
                <a:latin typeface="Arial" panose="020B0604020202020204" pitchFamily="34" charset="0"/>
                <a:cs typeface="Arial" panose="020B0604020202020204" pitchFamily="34" charset="0"/>
              </a:rPr>
              <a:t>susunan</a:t>
            </a:r>
            <a:r>
              <a:rPr lang="en-MY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dirty="0" err="1">
                <a:latin typeface="Arial" panose="020B0604020202020204" pitchFamily="34" charset="0"/>
                <a:cs typeface="Arial" panose="020B0604020202020204" pitchFamily="34" charset="0"/>
              </a:rPr>
              <a:t>fungsi</a:t>
            </a:r>
            <a:r>
              <a:rPr lang="en-MY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dirty="0" err="1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MY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MY" sz="2000" dirty="0" err="1">
                <a:latin typeface="Arial" panose="020B0604020202020204" pitchFamily="34" charset="0"/>
                <a:cs typeface="Arial" panose="020B0604020202020204" pitchFamily="34" charset="0"/>
              </a:rPr>
              <a:t>iaitu</a:t>
            </a:r>
            <a:r>
              <a:rPr lang="en-MY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dirty="0" err="1">
                <a:latin typeface="Arial" panose="020B0604020202020204" pitchFamily="34" charset="0"/>
                <a:cs typeface="Arial" panose="020B0604020202020204" pitchFamily="34" charset="0"/>
              </a:rPr>
              <a:t>Jemputan</a:t>
            </a:r>
            <a:r>
              <a:rPr lang="en-MY" sz="20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MY" sz="2000" dirty="0" err="1">
                <a:latin typeface="Arial" panose="020B0604020202020204" pitchFamily="34" charset="0"/>
                <a:cs typeface="Arial" panose="020B0604020202020204" pitchFamily="34" charset="0"/>
              </a:rPr>
              <a:t>Edaran</a:t>
            </a:r>
            <a:r>
              <a:rPr lang="en-MY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dirty="0" err="1">
                <a:latin typeface="Arial" panose="020B0604020202020204" pitchFamily="34" charset="0"/>
                <a:cs typeface="Arial" panose="020B0604020202020204" pitchFamily="34" charset="0"/>
              </a:rPr>
              <a:t>Minit</a:t>
            </a:r>
            <a:r>
              <a:rPr lang="en-MY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dirty="0" err="1">
                <a:latin typeface="Arial" panose="020B0604020202020204" pitchFamily="34" charset="0"/>
                <a:cs typeface="Arial" panose="020B0604020202020204" pitchFamily="34" charset="0"/>
              </a:rPr>
              <a:t>Mesyuarat</a:t>
            </a:r>
            <a:endParaRPr lang="ms-MY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Clr>
                <a:srgbClr val="000000"/>
              </a:buClr>
            </a:pPr>
            <a:endParaRPr lang="ms-MY"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algn="just"/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Aspek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kelangsungan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perkhidmatan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semasa</a:t>
            </a:r>
            <a:r>
              <a:rPr lang="en-MY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krisis</a:t>
            </a:r>
            <a:endParaRPr lang="en-MY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MY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2438" indent="-277813" algn="just">
              <a:buSzPct val="150000"/>
              <a:buFont typeface="Arial" panose="020B0604020202020204" pitchFamily="34" charset="0"/>
              <a:buChar char="•"/>
            </a:pPr>
            <a:r>
              <a:rPr lang="en-MY" sz="2000" dirty="0" err="1">
                <a:latin typeface="Arial" panose="020B0604020202020204" pitchFamily="34" charset="0"/>
                <a:cs typeface="Arial" panose="020B0604020202020204" pitchFamily="34" charset="0"/>
              </a:rPr>
              <a:t>Menambah</a:t>
            </a:r>
            <a:r>
              <a:rPr lang="en-MY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dirty="0" err="1">
                <a:latin typeface="Arial" panose="020B0604020202020204" pitchFamily="34" charset="0"/>
                <a:cs typeface="Arial" panose="020B0604020202020204" pitchFamily="34" charset="0"/>
              </a:rPr>
              <a:t>baik</a:t>
            </a:r>
            <a:r>
              <a:rPr lang="en-MY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dirty="0" err="1">
                <a:latin typeface="Arial" panose="020B0604020202020204" pitchFamily="34" charset="0"/>
                <a:cs typeface="Arial" panose="020B0604020202020204" pitchFamily="34" charset="0"/>
              </a:rPr>
              <a:t>kecekapan</a:t>
            </a:r>
            <a:r>
              <a:rPr lang="en-MY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dirty="0" err="1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MY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dirty="0" err="1">
                <a:latin typeface="Arial" panose="020B0604020202020204" pitchFamily="34" charset="0"/>
                <a:cs typeface="Arial" panose="020B0604020202020204" pitchFamily="34" charset="0"/>
              </a:rPr>
              <a:t>semasa</a:t>
            </a:r>
            <a:r>
              <a:rPr lang="en-MY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dirty="0" err="1">
                <a:latin typeface="Arial" panose="020B0604020202020204" pitchFamily="34" charset="0"/>
                <a:cs typeface="Arial" panose="020B0604020202020204" pitchFamily="34" charset="0"/>
              </a:rPr>
              <a:t>penggunaan</a:t>
            </a:r>
            <a:endParaRPr lang="en-MY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2438" indent="-277813" algn="just">
              <a:buSzPct val="150000"/>
              <a:buFont typeface="Arial" panose="020B0604020202020204" pitchFamily="34" charset="0"/>
              <a:buChar char="•"/>
            </a:pPr>
            <a:r>
              <a:rPr lang="en-MY" sz="2000" dirty="0" err="1">
                <a:latin typeface="Arial" panose="020B0604020202020204" pitchFamily="34" charset="0"/>
                <a:cs typeface="Arial" panose="020B0604020202020204" pitchFamily="34" charset="0"/>
              </a:rPr>
              <a:t>Meningkatkan</a:t>
            </a:r>
            <a:r>
              <a:rPr lang="en-MY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dirty="0" err="1">
                <a:latin typeface="Arial" panose="020B0604020202020204" pitchFamily="34" charset="0"/>
                <a:cs typeface="Arial" panose="020B0604020202020204" pitchFamily="34" charset="0"/>
              </a:rPr>
              <a:t>kestabilan</a:t>
            </a:r>
            <a:r>
              <a:rPr lang="en-MY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dirty="0" err="1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MY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dirty="0" err="1">
                <a:latin typeface="Arial" panose="020B0604020202020204" pitchFamily="34" charset="0"/>
                <a:cs typeface="Arial" panose="020B0604020202020204" pitchFamily="34" charset="0"/>
              </a:rPr>
              <a:t>terutamanya</a:t>
            </a:r>
            <a:r>
              <a:rPr lang="en-MY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dirty="0" err="1">
                <a:latin typeface="Arial" panose="020B0604020202020204" pitchFamily="34" charset="0"/>
                <a:cs typeface="Arial" panose="020B0604020202020204" pitchFamily="34" charset="0"/>
              </a:rPr>
              <a:t>semasa</a:t>
            </a:r>
            <a:r>
              <a:rPr lang="en-MY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000" dirty="0" err="1">
                <a:latin typeface="Arial" panose="020B0604020202020204" pitchFamily="34" charset="0"/>
                <a:cs typeface="Arial" panose="020B0604020202020204" pitchFamily="34" charset="0"/>
              </a:rPr>
              <a:t>krisis</a:t>
            </a:r>
            <a:endParaRPr lang="ms-MY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Clr>
                <a:srgbClr val="000000"/>
              </a:buClr>
            </a:pPr>
            <a:endParaRPr lang="ms-MY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E9A708-1820-47BD-9E9D-B00246E6E913}"/>
              </a:ext>
            </a:extLst>
          </p:cNvPr>
          <p:cNvSpPr txBox="1"/>
          <p:nvPr/>
        </p:nvSpPr>
        <p:spPr>
          <a:xfrm>
            <a:off x="766449" y="1074182"/>
            <a:ext cx="276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400" b="1" dirty="0" err="1"/>
              <a:t>Aspek</a:t>
            </a:r>
            <a:r>
              <a:rPr lang="en-MY" sz="2400" b="1" dirty="0"/>
              <a:t> </a:t>
            </a:r>
            <a:r>
              <a:rPr lang="en-MY" sz="2400" b="1" dirty="0" err="1"/>
              <a:t>Teknologi</a:t>
            </a:r>
            <a:endParaRPr lang="ms-MY" sz="2400" b="1" dirty="0"/>
          </a:p>
        </p:txBody>
      </p:sp>
    </p:spTree>
    <p:extLst>
      <p:ext uri="{BB962C8B-B14F-4D97-AF65-F5344CB8AC3E}">
        <p14:creationId xmlns:p14="http://schemas.microsoft.com/office/powerpoint/2010/main" val="3309955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2">
            <a:extLst>
              <a:ext uri="{FF2B5EF4-FFF2-40B4-BE49-F238E27FC236}">
                <a16:creationId xmlns:a16="http://schemas.microsoft.com/office/drawing/2014/main" id="{0BB3E5EE-315C-409F-AC61-351C942FAB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0" r="24590"/>
          <a:stretch>
            <a:fillRect/>
          </a:stretch>
        </p:blipFill>
        <p:spPr>
          <a:xfrm>
            <a:off x="9083899" y="1833316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rgbClr val="FFFFFF">
              <a:lumMod val="85000"/>
            </a:srgbClr>
          </a:solidFill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454F49F-4DDE-4A4B-A471-84396812975C}"/>
              </a:ext>
            </a:extLst>
          </p:cNvPr>
          <p:cNvSpPr/>
          <p:nvPr/>
        </p:nvSpPr>
        <p:spPr>
          <a:xfrm>
            <a:off x="2997628" y="514526"/>
            <a:ext cx="6237811" cy="74893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Taklimat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Mengenai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Bengkel</a:t>
            </a:r>
            <a:endParaRPr kumimoji="0" lang="en-MY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410FA4-AEEF-434E-8C68-2D958A6BA488}"/>
              </a:ext>
            </a:extLst>
          </p:cNvPr>
          <p:cNvSpPr txBox="1"/>
          <p:nvPr/>
        </p:nvSpPr>
        <p:spPr>
          <a:xfrm>
            <a:off x="1804729" y="2540413"/>
            <a:ext cx="89524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Tindakan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susulan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atas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pengesyoran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kajian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pelaksanaan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MyMesyuarat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00000">
              <a:buSzPct val="150000"/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Mendapatkan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maklum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balas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agensi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mengenai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penggunaan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MyMesyuarat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2.0.</a:t>
            </a:r>
          </a:p>
          <a:p>
            <a:pPr defTabSz="900000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0000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-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Cadangan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penambahbaikan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defTabSz="90000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- Maklumat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terperinci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tujuan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verifikasi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MY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8F80A06-27CE-4F87-B10E-FB841FB8B16F}"/>
              </a:ext>
            </a:extLst>
          </p:cNvPr>
          <p:cNvSpPr/>
          <p:nvPr/>
        </p:nvSpPr>
        <p:spPr>
          <a:xfrm>
            <a:off x="1619794" y="1647462"/>
            <a:ext cx="3246846" cy="74893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Tujuan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Bengkel</a:t>
            </a:r>
            <a:endParaRPr kumimoji="0" lang="en-MY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782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1214</TotalTime>
  <Words>571</Words>
  <Application>Microsoft Office PowerPoint</Application>
  <PresentationFormat>Widescreen</PresentationFormat>
  <Paragraphs>133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맑은 고딕</vt:lpstr>
      <vt:lpstr>SimSun</vt:lpstr>
      <vt:lpstr>SimSun</vt:lpstr>
      <vt:lpstr>Arial</vt:lpstr>
      <vt:lpstr>Calibri</vt:lpstr>
      <vt:lpstr>Calibri Light</vt:lpstr>
      <vt:lpstr>Fira Sans Extra Condensed</vt:lpstr>
      <vt:lpstr>Roboto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Juliana Sambai  Anak Sibat</dc:creator>
  <cp:lastModifiedBy>Siti Noorafishah binti Abd Latif</cp:lastModifiedBy>
  <cp:revision>83</cp:revision>
  <cp:lastPrinted>2023-08-10T08:10:51Z</cp:lastPrinted>
  <dcterms:created xsi:type="dcterms:W3CDTF">2023-07-03T08:19:02Z</dcterms:created>
  <dcterms:modified xsi:type="dcterms:W3CDTF">2023-08-14T04:23:44Z</dcterms:modified>
</cp:coreProperties>
</file>