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52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24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1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3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13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71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85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3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70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08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05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74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C11A5-8A11-721D-5B60-54AE0091C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366" y="690034"/>
            <a:ext cx="8043333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Cne </a:t>
            </a:r>
            <a:r>
              <a:rPr lang="en-US" dirty="0" err="1">
                <a:latin typeface="Arial Black" panose="020B0A04020102020204" pitchFamily="34" charset="0"/>
              </a:rPr>
              <a:t>kejururawatan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75CBC-68EB-CF87-0287-870C4AF4C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8866" y="2476501"/>
            <a:ext cx="9186334" cy="369146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TAJUK : PHLEBITIS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DISAMPAIKAN OLEH : SN NURZAMIERA BINTI YAAKOB.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TARIKH : 18.1.2025 (AHAD)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MASA : 2.30 PETANG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TEMPAT : PUSAT SUMBER HOSPITAL YAN</a:t>
            </a:r>
          </a:p>
        </p:txBody>
      </p:sp>
    </p:spTree>
    <p:extLst>
      <p:ext uri="{BB962C8B-B14F-4D97-AF65-F5344CB8AC3E}">
        <p14:creationId xmlns:p14="http://schemas.microsoft.com/office/powerpoint/2010/main" val="257639043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</TotalTime>
  <Words>29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Gill Sans MT</vt:lpstr>
      <vt:lpstr>Gallery</vt:lpstr>
      <vt:lpstr>Cne kejururawatan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2025-06-22T09:46:23Z</dcterms:created>
  <dcterms:modified xsi:type="dcterms:W3CDTF">2026-01-17T03:42:03Z</dcterms:modified>
</cp:coreProperties>
</file>